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10" r:id="rId5"/>
    <p:sldId id="293" r:id="rId6"/>
    <p:sldId id="317" r:id="rId7"/>
    <p:sldId id="353" r:id="rId8"/>
    <p:sldId id="291" r:id="rId9"/>
    <p:sldId id="354" r:id="rId10"/>
    <p:sldId id="355" r:id="rId11"/>
    <p:sldId id="363" r:id="rId12"/>
    <p:sldId id="364" r:id="rId13"/>
    <p:sldId id="365" r:id="rId14"/>
    <p:sldId id="362" r:id="rId15"/>
    <p:sldId id="361" r:id="rId16"/>
    <p:sldId id="358" r:id="rId17"/>
    <p:sldId id="359" r:id="rId18"/>
    <p:sldId id="360" r:id="rId19"/>
    <p:sldId id="335" r:id="rId20"/>
    <p:sldId id="337" r:id="rId21"/>
    <p:sldId id="336" r:id="rId22"/>
    <p:sldId id="331" r:id="rId23"/>
    <p:sldId id="338" r:id="rId24"/>
    <p:sldId id="340" r:id="rId25"/>
    <p:sldId id="339" r:id="rId26"/>
    <p:sldId id="332" r:id="rId27"/>
    <p:sldId id="341" r:id="rId28"/>
    <p:sldId id="343" r:id="rId29"/>
    <p:sldId id="342" r:id="rId30"/>
    <p:sldId id="333" r:id="rId31"/>
    <p:sldId id="344" r:id="rId32"/>
    <p:sldId id="345" r:id="rId33"/>
    <p:sldId id="346" r:id="rId34"/>
    <p:sldId id="334" r:id="rId35"/>
    <p:sldId id="347" r:id="rId36"/>
    <p:sldId id="366" r:id="rId37"/>
    <p:sldId id="352" r:id="rId38"/>
    <p:sldId id="350" r:id="rId39"/>
    <p:sldId id="35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12FEE-1D98-4209-B618-09ABDEA950EB}" v="266" dt="2021-11-23T21:03:56.892"/>
    <p1510:client id="{99B2337D-B9B0-686E-640C-C81A67883A13}" v="9" vWet="11" dt="2021-11-23T17:22:59.527"/>
    <p1510:client id="{DE966404-9EE5-4F77-85B6-4CE7B862B613}" v="140" dt="2021-11-22T22:55:00.639"/>
    <p1510:client id="{F65FFEA7-932E-0D49-64B9-733FF06AD47F}" v="90" dt="2021-11-24T17:38:10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4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8B0B7-7B07-40FD-9E7B-86193EEECAF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41E25-F615-4E83-9516-6711398A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4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A543D-4B74-6B42-B9E1-024BAA972762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A935A-2B43-B146-A73D-3E4514896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4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A935A-2B43-B146-A73D-3E45148966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B27A224-0DDC-774F-AEDA-C14FC9C8150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24998650"/>
              </p:ext>
            </p:extLst>
          </p:nvPr>
        </p:nvGraphicFramePr>
        <p:xfrm>
          <a:off x="876377" y="2572316"/>
          <a:ext cx="4338521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3876">
                  <a:extLst>
                    <a:ext uri="{9D8B030D-6E8A-4147-A177-3AD203B41FA5}">
                      <a16:colId xmlns:a16="http://schemas.microsoft.com/office/drawing/2014/main" val="3686223814"/>
                    </a:ext>
                  </a:extLst>
                </a:gridCol>
                <a:gridCol w="254645">
                  <a:extLst>
                    <a:ext uri="{9D8B030D-6E8A-4147-A177-3AD203B41FA5}">
                      <a16:colId xmlns:a16="http://schemas.microsoft.com/office/drawing/2014/main" val="3525194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05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b="1" i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2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5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b="1" i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0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5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b="1" i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9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5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b="1" i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07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5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b="1" i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6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5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b="1" i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0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5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b="1" i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0480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0A305-2376-FB4D-8BF9-B414D6930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9666DC94-E7AB-8749-BA55-83486B47E8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D42C5-38CB-3546-A3C1-A40BAAB3BE80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E1BAD-B9FA-CC45-8D60-65413EDC072A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</p:spTree>
    <p:extLst>
      <p:ext uri="{BB962C8B-B14F-4D97-AF65-F5344CB8AC3E}">
        <p14:creationId xmlns:p14="http://schemas.microsoft.com/office/powerpoint/2010/main" val="45513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_Light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2D72E-17CA-AD4A-8F96-F72945D4BD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B6E65C9-2D11-415B-A738-89545BE66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34DED-63E9-7943-A9D7-18EF7694B870}"/>
              </a:ext>
            </a:extLst>
          </p:cNvPr>
          <p:cNvSpPr/>
          <p:nvPr userDrawn="1"/>
        </p:nvSpPr>
        <p:spPr>
          <a:xfrm>
            <a:off x="2952203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15A8-A3D4-3941-989F-42C6FDF39B08}"/>
              </a:ext>
            </a:extLst>
          </p:cNvPr>
          <p:cNvSpPr/>
          <p:nvPr userDrawn="1"/>
        </p:nvSpPr>
        <p:spPr>
          <a:xfrm>
            <a:off x="5717187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FDA18F-4A3D-CB4E-A7D6-4ACF2596FB56}"/>
              </a:ext>
            </a:extLst>
          </p:cNvPr>
          <p:cNvSpPr/>
          <p:nvPr userDrawn="1"/>
        </p:nvSpPr>
        <p:spPr>
          <a:xfrm>
            <a:off x="8445992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217758-FDC5-8F4E-80D2-67F3C0D5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713CEFB-B383-414C-9CC8-9C93F6ADC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1968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DC366CE-C323-4643-AC79-5E6477DB97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31968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2EE4BB1C-DB00-0C40-BC67-768BD17DFE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47754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FDBECF85-3C93-1946-8682-E27F207AD0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8475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933A6A1-4AB1-C44B-95D4-2EE39D8B62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98475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7E0155E7-2310-3744-8E79-163C87C639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14261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942CF928-4E4F-C348-8925-913FC6C212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35742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A2372020-4D2D-0F45-B477-8D297AB06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35742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21823C58-1235-6548-AFEE-C44CB51697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51528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26C4F3CD-926A-2542-8447-282C2F0157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DC5275-E3A7-9640-AC6C-D8DC9B952B32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5EDE07-E0D5-C343-9D91-0C6A31F9B559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32A95D4A-CAA6-F948-A29B-DE7274C8E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433" y="6363799"/>
            <a:ext cx="350227" cy="3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_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2D72E-17CA-AD4A-8F96-F72945D4BD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217758-FDC5-8F4E-80D2-67F3C0D5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26C4F3CD-926A-2542-8447-282C2F0157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DC5275-E3A7-9640-AC6C-D8DC9B952B32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5EDE07-E0D5-C343-9D91-0C6A31F9B559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33B898-BDD4-1A42-A21C-5166CDB0BE8C}"/>
              </a:ext>
            </a:extLst>
          </p:cNvPr>
          <p:cNvSpPr/>
          <p:nvPr userDrawn="1"/>
        </p:nvSpPr>
        <p:spPr>
          <a:xfrm>
            <a:off x="1658435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84203B0-3DA9-864C-AC4D-604AD5A2E268}"/>
              </a:ext>
            </a:extLst>
          </p:cNvPr>
          <p:cNvSpPr/>
          <p:nvPr userDrawn="1"/>
        </p:nvSpPr>
        <p:spPr>
          <a:xfrm>
            <a:off x="4351063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6BA34B-E3D8-D84A-841F-D7F1C28842E7}"/>
              </a:ext>
            </a:extLst>
          </p:cNvPr>
          <p:cNvSpPr/>
          <p:nvPr userDrawn="1"/>
        </p:nvSpPr>
        <p:spPr>
          <a:xfrm>
            <a:off x="7043292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C474016F-3828-0B4B-B790-0CCFB6E1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AAB6C061-D587-4841-9C58-D275A03F04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3892285"/>
            <a:ext cx="2422800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4BFBC89C-8ADC-F84B-825E-6A1A3A9B74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53986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7DAFF548-73A3-4141-913B-7E37AE66F3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32351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25152785-6FE2-9745-A839-F62BFB2A59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32351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677CEDED-762F-8648-9CD6-A68063608C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8137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36A85BB7-492B-AB4E-9BBD-A220C1AEEF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3042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D700ED27-2A3A-8F42-BBC2-3B5D617EC7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33042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DA677414-EC66-A345-ADC0-67455AA30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828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CB700B-5B44-E941-B07E-A5273B80C78F}"/>
              </a:ext>
            </a:extLst>
          </p:cNvPr>
          <p:cNvSpPr/>
          <p:nvPr userDrawn="1"/>
        </p:nvSpPr>
        <p:spPr>
          <a:xfrm>
            <a:off x="9735280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8FC9B31-9829-4947-8F2E-9D5C5287534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25030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81E6D55-3019-384D-A298-817676E045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25030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4658A95-38B2-4347-94B1-0F81EC972E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40816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D7046A-1F12-DF4F-8CB0-70CEFB0EA0AF}"/>
              </a:ext>
            </a:extLst>
          </p:cNvPr>
          <p:cNvGrpSpPr/>
          <p:nvPr userDrawn="1"/>
        </p:nvGrpSpPr>
        <p:grpSpPr>
          <a:xfrm>
            <a:off x="11328962" y="0"/>
            <a:ext cx="863037" cy="874059"/>
            <a:chOff x="11139020" y="0"/>
            <a:chExt cx="1052980" cy="10664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684FD3-0429-D14A-B890-EEE6F31985C2}"/>
                </a:ext>
              </a:extLst>
            </p:cNvPr>
            <p:cNvSpPr/>
            <p:nvPr/>
          </p:nvSpPr>
          <p:spPr>
            <a:xfrm>
              <a:off x="11524129" y="0"/>
              <a:ext cx="667871" cy="667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EEE3E00-DB45-9A44-9BD1-6636F695DA26}"/>
                </a:ext>
              </a:extLst>
            </p:cNvPr>
            <p:cNvSpPr/>
            <p:nvPr/>
          </p:nvSpPr>
          <p:spPr>
            <a:xfrm>
              <a:off x="11139020" y="667872"/>
              <a:ext cx="398556" cy="398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179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_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4CA2A0B-354C-1045-A146-F38F79657C11}"/>
              </a:ext>
            </a:extLst>
          </p:cNvPr>
          <p:cNvSpPr/>
          <p:nvPr userDrawn="1"/>
        </p:nvSpPr>
        <p:spPr>
          <a:xfrm>
            <a:off x="0" y="3160903"/>
            <a:ext cx="12192000" cy="36970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217758-FDC5-8F4E-80D2-67F3C0D5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26C4F3CD-926A-2542-8447-282C2F0157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DC5275-E3A7-9640-AC6C-D8DC9B952B32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5EDE07-E0D5-C343-9D91-0C6A31F9B559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33B898-BDD4-1A42-A21C-5166CDB0BE8C}"/>
              </a:ext>
            </a:extLst>
          </p:cNvPr>
          <p:cNvSpPr/>
          <p:nvPr userDrawn="1"/>
        </p:nvSpPr>
        <p:spPr>
          <a:xfrm>
            <a:off x="1658435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84203B0-3DA9-864C-AC4D-604AD5A2E268}"/>
              </a:ext>
            </a:extLst>
          </p:cNvPr>
          <p:cNvSpPr/>
          <p:nvPr userDrawn="1"/>
        </p:nvSpPr>
        <p:spPr>
          <a:xfrm>
            <a:off x="4351063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6BA34B-E3D8-D84A-841F-D7F1C28842E7}"/>
              </a:ext>
            </a:extLst>
          </p:cNvPr>
          <p:cNvSpPr/>
          <p:nvPr userDrawn="1"/>
        </p:nvSpPr>
        <p:spPr>
          <a:xfrm>
            <a:off x="7043292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C474016F-3828-0B4B-B790-0CCFB6E1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AAB6C061-D587-4841-9C58-D275A03F04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4BFBC89C-8ADC-F84B-825E-6A1A3A9B74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53986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7DAFF548-73A3-4141-913B-7E37AE66F3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32351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25152785-6FE2-9745-A839-F62BFB2A59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32351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677CEDED-762F-8648-9CD6-A68063608C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8137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36A85BB7-492B-AB4E-9BBD-A220C1AEEF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3042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D700ED27-2A3A-8F42-BBC2-3B5D617EC7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33042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DA677414-EC66-A345-ADC0-67455AA30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828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CB700B-5B44-E941-B07E-A5273B80C78F}"/>
              </a:ext>
            </a:extLst>
          </p:cNvPr>
          <p:cNvSpPr/>
          <p:nvPr userDrawn="1"/>
        </p:nvSpPr>
        <p:spPr>
          <a:xfrm>
            <a:off x="9735280" y="2762687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8FC9B31-9829-4947-8F2E-9D5C5287534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25030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81E6D55-3019-384D-A298-817676E045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25030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4658A95-38B2-4347-94B1-0F81EC972E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40816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E37E7434-9E39-3A4B-863A-EEF01B317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433" y="6363799"/>
            <a:ext cx="350227" cy="350227"/>
          </a:xfrm>
          <a:prstGeom prst="rect">
            <a:avLst/>
          </a:prstGeom>
        </p:spPr>
      </p:pic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BD830608-EA1B-1D4A-B077-37FF5183E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9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 Slide_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4CA2A0B-354C-1045-A146-F38F79657C11}"/>
              </a:ext>
            </a:extLst>
          </p:cNvPr>
          <p:cNvSpPr/>
          <p:nvPr userDrawn="1"/>
        </p:nvSpPr>
        <p:spPr>
          <a:xfrm>
            <a:off x="0" y="3160903"/>
            <a:ext cx="12192000" cy="36970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217758-FDC5-8F4E-80D2-67F3C0D5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26C4F3CD-926A-2542-8447-282C2F0157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DC5275-E3A7-9640-AC6C-D8DC9B952B32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5EDE07-E0D5-C343-9D91-0C6A31F9B559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33B898-BDD4-1A42-A21C-5166CDB0BE8C}"/>
              </a:ext>
            </a:extLst>
          </p:cNvPr>
          <p:cNvSpPr/>
          <p:nvPr userDrawn="1"/>
        </p:nvSpPr>
        <p:spPr>
          <a:xfrm>
            <a:off x="2750872" y="2761760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84203B0-3DA9-864C-AC4D-604AD5A2E268}"/>
              </a:ext>
            </a:extLst>
          </p:cNvPr>
          <p:cNvSpPr/>
          <p:nvPr userDrawn="1"/>
        </p:nvSpPr>
        <p:spPr>
          <a:xfrm>
            <a:off x="5443500" y="2761760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6BA34B-E3D8-D84A-841F-D7F1C28842E7}"/>
              </a:ext>
            </a:extLst>
          </p:cNvPr>
          <p:cNvSpPr/>
          <p:nvPr userDrawn="1"/>
        </p:nvSpPr>
        <p:spPr>
          <a:xfrm>
            <a:off x="8135729" y="2761760"/>
            <a:ext cx="798285" cy="798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C474016F-3828-0B4B-B790-0CCFB6E1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0637" y="4288519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AAB6C061-D587-4841-9C58-D275A03F04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30637" y="3891358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4BFBC89C-8ADC-F84B-825E-6A1A3A9B74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6423" y="2854748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7DAFF548-73A3-4141-913B-7E37AE66F3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4788" y="4288519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25152785-6FE2-9745-A839-F62BFB2A59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24788" y="3891358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677CEDED-762F-8648-9CD6-A68063608C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0574" y="2854748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36A85BB7-492B-AB4E-9BBD-A220C1AEEF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25479" y="4288519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D700ED27-2A3A-8F42-BBC2-3B5D617EC7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25479" y="3891358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DA677414-EC66-A345-ADC0-67455AA30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41265" y="2854748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E37E7434-9E39-3A4B-863A-EEF01B317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433" y="6363799"/>
            <a:ext cx="350227" cy="350227"/>
          </a:xfrm>
          <a:prstGeom prst="rect">
            <a:avLst/>
          </a:prstGeom>
        </p:spPr>
      </p:pic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BD830608-EA1B-1D4A-B077-37FF5183E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_Ligh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A3FB723-E855-4A4D-9842-4E06EB134C08}"/>
              </a:ext>
            </a:extLst>
          </p:cNvPr>
          <p:cNvSpPr/>
          <p:nvPr userDrawn="1"/>
        </p:nvSpPr>
        <p:spPr>
          <a:xfrm>
            <a:off x="6666328" y="2074454"/>
            <a:ext cx="4577734" cy="1903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B20B69-E5FA-DC49-AFE0-B52383522F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713BB1-D28C-7543-AD84-958C0B05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15F48A9A-152D-B349-BF40-A0AD1DDA2B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EC2DF-8F93-2944-B8C8-023457BAB71E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80D83-62AF-664F-AC62-5D8E369C615F}"/>
              </a:ext>
            </a:extLst>
          </p:cNvPr>
          <p:cNvSpPr txBox="1"/>
          <p:nvPr userDrawn="1"/>
        </p:nvSpPr>
        <p:spPr>
          <a:xfrm>
            <a:off x="873595" y="221996"/>
            <a:ext cx="894469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7E396E7-C2D3-414A-A9C6-157E526A9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595" y="2379294"/>
            <a:ext cx="4340956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387EB3-0CB1-2A4B-9872-A0A25A15778D}"/>
              </a:ext>
            </a:extLst>
          </p:cNvPr>
          <p:cNvCxnSpPr/>
          <p:nvPr userDrawn="1"/>
        </p:nvCxnSpPr>
        <p:spPr>
          <a:xfrm>
            <a:off x="6746502" y="4779303"/>
            <a:ext cx="7547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CB918A99-F388-C94A-AF7A-4F80A85022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66328" y="4915056"/>
            <a:ext cx="4577734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76A5D7C2-BDF7-E94A-865B-84B625B438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73311" y="3239032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B80C7CF-827F-7942-9042-5693830353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73311" y="2841871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65598474-6BFA-EE43-814F-E329AFE213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73311" y="2215801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EC59ED6-B790-6047-A36E-CA1F4B85F3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22151" y="3239032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126BFEA3-1930-214D-80F9-42301F0CDB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22151" y="2841871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540B0064-CDC7-4E4F-AF08-4539C8BB7B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2151" y="2215801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4865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_Ligh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B90A994-85B1-8741-9E14-FCBF6D03C471}"/>
              </a:ext>
            </a:extLst>
          </p:cNvPr>
          <p:cNvSpPr/>
          <p:nvPr userDrawn="1"/>
        </p:nvSpPr>
        <p:spPr>
          <a:xfrm>
            <a:off x="6666328" y="2074454"/>
            <a:ext cx="4577734" cy="1903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BC816D-0F3E-844F-B131-11309243E9BC}"/>
              </a:ext>
            </a:extLst>
          </p:cNvPr>
          <p:cNvSpPr/>
          <p:nvPr userDrawn="1"/>
        </p:nvSpPr>
        <p:spPr>
          <a:xfrm>
            <a:off x="6666328" y="4259870"/>
            <a:ext cx="4577734" cy="1903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B20B69-E5FA-DC49-AFE0-B52383522F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713BB1-D28C-7543-AD84-958C0B05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15F48A9A-152D-B349-BF40-A0AD1DDA2B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EC2DF-8F93-2944-B8C8-023457BAB71E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80D83-62AF-664F-AC62-5D8E369C615F}"/>
              </a:ext>
            </a:extLst>
          </p:cNvPr>
          <p:cNvSpPr txBox="1"/>
          <p:nvPr userDrawn="1"/>
        </p:nvSpPr>
        <p:spPr>
          <a:xfrm>
            <a:off x="873595" y="221996"/>
            <a:ext cx="894469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7E396E7-C2D3-414A-A9C6-157E526A9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595" y="2379294"/>
            <a:ext cx="4340956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76A5D7C2-BDF7-E94A-865B-84B625B438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73311" y="3239032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B80C7CF-827F-7942-9042-5693830353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73311" y="2841871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65598474-6BFA-EE43-814F-E329AFE213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73311" y="2215801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EC59ED6-B790-6047-A36E-CA1F4B85F3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22151" y="3239032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126BFEA3-1930-214D-80F9-42301F0CDB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22151" y="2841871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540B0064-CDC7-4E4F-AF08-4539C8BB7B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2151" y="2215801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805FC8F7-FE0D-124F-B867-8E852907A8C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73311" y="5424448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2D54EE0-51F0-2B45-B1FB-CC6BB2B4E6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73311" y="5027287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71B55DD3-C206-9947-BABA-0D0CBF4B3AB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73311" y="4401217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229BEF99-5557-8948-9FDF-55BB10C644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22151" y="5424448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79645843-ED54-BD4C-926F-522A5C9E820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22151" y="5027287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81D28D2-3424-AC45-8856-DEB5CD7B77D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2151" y="4401217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1592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_Light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B20B69-E5FA-DC49-AFE0-B52383522F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713BB1-D28C-7543-AD84-958C0B05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10367686" cy="484043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15F48A9A-152D-B349-BF40-A0AD1DDA2B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EC2DF-8F93-2944-B8C8-023457BAB71E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80D83-62AF-664F-AC62-5D8E369C615F}"/>
              </a:ext>
            </a:extLst>
          </p:cNvPr>
          <p:cNvSpPr txBox="1"/>
          <p:nvPr userDrawn="1"/>
        </p:nvSpPr>
        <p:spPr>
          <a:xfrm>
            <a:off x="876376" y="221996"/>
            <a:ext cx="891688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12EB76-B212-724E-8E84-79B02B3C3911}"/>
              </a:ext>
            </a:extLst>
          </p:cNvPr>
          <p:cNvSpPr/>
          <p:nvPr userDrawn="1"/>
        </p:nvSpPr>
        <p:spPr>
          <a:xfrm>
            <a:off x="6666328" y="2074454"/>
            <a:ext cx="4577734" cy="1903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76A5D7C2-BDF7-E94A-865B-84B625B438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73311" y="3239032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B80C7CF-827F-7942-9042-5693830353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73311" y="2841871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65598474-6BFA-EE43-814F-E329AFE213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73311" y="2215801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EC59ED6-B790-6047-A36E-CA1F4B85F3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22151" y="3239032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126BFEA3-1930-214D-80F9-42301F0CDB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22151" y="2841871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540B0064-CDC7-4E4F-AF08-4539C8BB7B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2151" y="2215801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61A9DD-820C-E845-BFF5-66C13F35A267}"/>
              </a:ext>
            </a:extLst>
          </p:cNvPr>
          <p:cNvSpPr/>
          <p:nvPr userDrawn="1"/>
        </p:nvSpPr>
        <p:spPr>
          <a:xfrm>
            <a:off x="6666328" y="4259870"/>
            <a:ext cx="4577734" cy="1903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805FC8F7-FE0D-124F-B867-8E852907A8C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73311" y="5424448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2D54EE0-51F0-2B45-B1FB-CC6BB2B4E6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73311" y="5027287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71B55DD3-C206-9947-BABA-0D0CBF4B3AB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73311" y="4401217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229BEF99-5557-8948-9FDF-55BB10C644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22151" y="5424448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79645843-ED54-BD4C-926F-522A5C9E820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22151" y="5027287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81D28D2-3424-AC45-8856-DEB5CD7B77D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2151" y="4401217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A0906F-CE04-D545-8127-CB5B92DA6D09}"/>
              </a:ext>
            </a:extLst>
          </p:cNvPr>
          <p:cNvSpPr/>
          <p:nvPr userDrawn="1"/>
        </p:nvSpPr>
        <p:spPr>
          <a:xfrm>
            <a:off x="869032" y="2074454"/>
            <a:ext cx="4577734" cy="1903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C95BB387-7CE9-5441-92D8-C1DD9E189E2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276015" y="3239032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D23FD322-F385-1240-99BF-463E6E01120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76015" y="2841871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3F4386E2-1A79-BE47-B380-A63DD0A2FA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6015" y="2215801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E9CAF91-9462-924D-8C66-B2DD5B2091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24855" y="3239032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38BCC536-0308-A845-9006-F5FDAFAEACB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24855" y="2841871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5A80C42D-B840-7E46-ABEB-5F9BEE006B6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24855" y="2215801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F3248E-7AEC-0042-BAB9-0C7D47BFB565}"/>
              </a:ext>
            </a:extLst>
          </p:cNvPr>
          <p:cNvSpPr/>
          <p:nvPr userDrawn="1"/>
        </p:nvSpPr>
        <p:spPr>
          <a:xfrm>
            <a:off x="869032" y="4259870"/>
            <a:ext cx="4577734" cy="1903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8F62C062-C537-A848-A40B-2A3A103B836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276015" y="5424448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2800CDEE-91EE-EA46-8DB2-136DBD9087D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76015" y="5027287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0D53D372-E2B4-C94F-8EFB-0728FB5F2B0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76015" y="4401217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FC5E7086-B68C-E045-ACFF-1874699C30D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24855" y="5424448"/>
            <a:ext cx="1873799" cy="546047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9A76AE3B-77DD-4B4E-AE0A-82F6F84F6CB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24855" y="5027287"/>
            <a:ext cx="1873799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</a:t>
            </a:r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ADE90987-57AF-114E-BB0A-91495A03B9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424855" y="4401217"/>
            <a:ext cx="459479" cy="616310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6883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63AD4-A885-9F4B-8C0C-DB336161EA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AB72CCD-B521-4B41-AA8E-1A420FF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14161E-91B9-4249-B05C-374A6CF2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595" y="3278695"/>
            <a:ext cx="4340956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75E4E7F-FB2C-A04B-A7B0-37E61DB5D3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6437" y="3278695"/>
            <a:ext cx="4345200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6E39D9B7-9385-E54A-904A-AD769BAFB6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21CB6-C983-654B-B4AF-ADE67F7C14F5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CDE38-19CB-D549-BBFF-DAB0999667CE}"/>
              </a:ext>
            </a:extLst>
          </p:cNvPr>
          <p:cNvSpPr txBox="1"/>
          <p:nvPr userDrawn="1"/>
        </p:nvSpPr>
        <p:spPr>
          <a:xfrm>
            <a:off x="873595" y="221996"/>
            <a:ext cx="894469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59E7D1-3BFE-9B4A-9781-A264AD0236FF}"/>
              </a:ext>
            </a:extLst>
          </p:cNvPr>
          <p:cNvGrpSpPr/>
          <p:nvPr userDrawn="1"/>
        </p:nvGrpSpPr>
        <p:grpSpPr>
          <a:xfrm>
            <a:off x="11328962" y="0"/>
            <a:ext cx="863037" cy="874059"/>
            <a:chOff x="11139020" y="0"/>
            <a:chExt cx="1052980" cy="10664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5553FC-488E-214F-B225-68F3FD8EED4A}"/>
                </a:ext>
              </a:extLst>
            </p:cNvPr>
            <p:cNvSpPr/>
            <p:nvPr/>
          </p:nvSpPr>
          <p:spPr>
            <a:xfrm>
              <a:off x="11524129" y="0"/>
              <a:ext cx="667871" cy="667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1E58B8-2552-734A-BA61-B840E89CA1A6}"/>
                </a:ext>
              </a:extLst>
            </p:cNvPr>
            <p:cNvSpPr/>
            <p:nvPr/>
          </p:nvSpPr>
          <p:spPr>
            <a:xfrm>
              <a:off x="11139020" y="667872"/>
              <a:ext cx="398556" cy="398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5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E4F747-3B7D-1D4D-B745-FACFAE5FA9AD}"/>
              </a:ext>
            </a:extLst>
          </p:cNvPr>
          <p:cNvSpPr/>
          <p:nvPr userDrawn="1"/>
        </p:nvSpPr>
        <p:spPr>
          <a:xfrm>
            <a:off x="6259398" y="0"/>
            <a:ext cx="593260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AB72CCD-B521-4B41-AA8E-1A420FF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14161E-91B9-4249-B05C-374A6CF2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595" y="3278695"/>
            <a:ext cx="4340956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75E4E7F-FB2C-A04B-A7B0-37E61DB5D3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6437" y="3278695"/>
            <a:ext cx="4345200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2DC71590-5981-7242-806C-47DD8192A3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6437" y="1353076"/>
            <a:ext cx="4345200" cy="95410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FA98718-67C4-E340-8935-BC4D6C5074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D2D3C0-433E-904A-A828-57A6DEEEA19C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443FA7-F776-0A4B-8966-18779C9C5A91}"/>
              </a:ext>
            </a:extLst>
          </p:cNvPr>
          <p:cNvSpPr txBox="1"/>
          <p:nvPr userDrawn="1"/>
        </p:nvSpPr>
        <p:spPr>
          <a:xfrm>
            <a:off x="873595" y="221996"/>
            <a:ext cx="894469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4D760A87-7EF9-4C4A-9DC8-31D47F83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433" y="6363799"/>
            <a:ext cx="350227" cy="350227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CC47CA3B-4A10-7E4F-B635-56C6798AAE4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63AD4-A885-9F4B-8C0C-DB336161EA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AB72CCD-B521-4B41-AA8E-1A420FF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14161E-91B9-4249-B05C-374A6CF2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595" y="3278695"/>
            <a:ext cx="3028950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128900E-51F2-9C40-BF41-BDE74C09705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99223" y="3278695"/>
            <a:ext cx="3028950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8ABE0FD1-E974-4C41-8F23-CE31668489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24850" y="3278695"/>
            <a:ext cx="3028950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6D2F111-5477-C64A-BAF2-64B86B8D4C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6F0FD-8351-8E4C-90CD-32E6F41A1305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708A8-5A7B-BD46-AA73-FAAA2E6DB916}"/>
              </a:ext>
            </a:extLst>
          </p:cNvPr>
          <p:cNvSpPr txBox="1"/>
          <p:nvPr userDrawn="1"/>
        </p:nvSpPr>
        <p:spPr>
          <a:xfrm>
            <a:off x="873595" y="221996"/>
            <a:ext cx="894469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5FCE2A-F7FC-2F47-96E1-38BB563775C3}"/>
              </a:ext>
            </a:extLst>
          </p:cNvPr>
          <p:cNvGrpSpPr/>
          <p:nvPr userDrawn="1"/>
        </p:nvGrpSpPr>
        <p:grpSpPr>
          <a:xfrm>
            <a:off x="11328962" y="0"/>
            <a:ext cx="863037" cy="874059"/>
            <a:chOff x="11139020" y="0"/>
            <a:chExt cx="1052980" cy="10664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D2561B-8485-6049-A7AD-6F3007439C1D}"/>
                </a:ext>
              </a:extLst>
            </p:cNvPr>
            <p:cNvSpPr/>
            <p:nvPr/>
          </p:nvSpPr>
          <p:spPr>
            <a:xfrm>
              <a:off x="11524129" y="0"/>
              <a:ext cx="667871" cy="667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4D543F-E2D6-1F44-B723-4048FEBCE336}"/>
                </a:ext>
              </a:extLst>
            </p:cNvPr>
            <p:cNvSpPr/>
            <p:nvPr/>
          </p:nvSpPr>
          <p:spPr>
            <a:xfrm>
              <a:off x="11139020" y="667872"/>
              <a:ext cx="398556" cy="398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462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4417B4-C0D5-334B-B381-F89AB0A3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238" y="2952340"/>
            <a:ext cx="6491525" cy="484043"/>
          </a:xfrm>
          <a:noFill/>
        </p:spPr>
        <p:txBody>
          <a:bodyPr wrap="square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A4239A3-1843-B346-8480-7CC215456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8812" y="3824182"/>
            <a:ext cx="6494376" cy="610167"/>
          </a:xfrm>
          <a:noFill/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4" name="Text Placeholder 22">
            <a:extLst>
              <a:ext uri="{FF2B5EF4-FFF2-40B4-BE49-F238E27FC236}">
                <a16:creationId xmlns:a16="http://schemas.microsoft.com/office/drawing/2014/main" id="{B5220FA8-E1BE-C144-B602-D7056D9FBA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82697" y="2498992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ctr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671F55F-2E10-D241-8AFB-E2FFB98F5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6176" y="6124860"/>
            <a:ext cx="1719649" cy="366592"/>
          </a:xfrm>
          <a:prstGeom prst="rect">
            <a:avLst/>
          </a:prstGeom>
        </p:spPr>
      </p:pic>
      <p:sp>
        <p:nvSpPr>
          <p:cNvPr id="82" name="Oval 18">
            <a:extLst>
              <a:ext uri="{FF2B5EF4-FFF2-40B4-BE49-F238E27FC236}">
                <a16:creationId xmlns:a16="http://schemas.microsoft.com/office/drawing/2014/main" id="{B6286052-D0E9-254F-B04E-C20EA05EDDC2}"/>
              </a:ext>
            </a:extLst>
          </p:cNvPr>
          <p:cNvSpPr/>
          <p:nvPr userDrawn="1"/>
        </p:nvSpPr>
        <p:spPr>
          <a:xfrm>
            <a:off x="10362486" y="259202"/>
            <a:ext cx="2932829" cy="5865658"/>
          </a:xfrm>
          <a:custGeom>
            <a:avLst/>
            <a:gdLst>
              <a:gd name="connsiteX0" fmla="*/ 0 w 5865658"/>
              <a:gd name="connsiteY0" fmla="*/ 2932829 h 5865658"/>
              <a:gd name="connsiteX1" fmla="*/ 2932829 w 5865658"/>
              <a:gd name="connsiteY1" fmla="*/ 0 h 5865658"/>
              <a:gd name="connsiteX2" fmla="*/ 5865658 w 5865658"/>
              <a:gd name="connsiteY2" fmla="*/ 2932829 h 5865658"/>
              <a:gd name="connsiteX3" fmla="*/ 2932829 w 5865658"/>
              <a:gd name="connsiteY3" fmla="*/ 5865658 h 5865658"/>
              <a:gd name="connsiteX4" fmla="*/ 0 w 5865658"/>
              <a:gd name="connsiteY4" fmla="*/ 2932829 h 5865658"/>
              <a:gd name="connsiteX0" fmla="*/ 5865658 w 5957098"/>
              <a:gd name="connsiteY0" fmla="*/ 2932829 h 5865658"/>
              <a:gd name="connsiteX1" fmla="*/ 2932829 w 5957098"/>
              <a:gd name="connsiteY1" fmla="*/ 5865658 h 5865658"/>
              <a:gd name="connsiteX2" fmla="*/ 0 w 5957098"/>
              <a:gd name="connsiteY2" fmla="*/ 2932829 h 5865658"/>
              <a:gd name="connsiteX3" fmla="*/ 2932829 w 5957098"/>
              <a:gd name="connsiteY3" fmla="*/ 0 h 5865658"/>
              <a:gd name="connsiteX4" fmla="*/ 5957098 w 5957098"/>
              <a:gd name="connsiteY4" fmla="*/ 3024269 h 5865658"/>
              <a:gd name="connsiteX0" fmla="*/ 5865658 w 5865658"/>
              <a:gd name="connsiteY0" fmla="*/ 2932829 h 5865658"/>
              <a:gd name="connsiteX1" fmla="*/ 2932829 w 5865658"/>
              <a:gd name="connsiteY1" fmla="*/ 5865658 h 5865658"/>
              <a:gd name="connsiteX2" fmla="*/ 0 w 5865658"/>
              <a:gd name="connsiteY2" fmla="*/ 2932829 h 5865658"/>
              <a:gd name="connsiteX3" fmla="*/ 2932829 w 5865658"/>
              <a:gd name="connsiteY3" fmla="*/ 0 h 5865658"/>
              <a:gd name="connsiteX0" fmla="*/ 2932829 w 2932829"/>
              <a:gd name="connsiteY0" fmla="*/ 5865658 h 5865658"/>
              <a:gd name="connsiteX1" fmla="*/ 0 w 2932829"/>
              <a:gd name="connsiteY1" fmla="*/ 2932829 h 5865658"/>
              <a:gd name="connsiteX2" fmla="*/ 2932829 w 2932829"/>
              <a:gd name="connsiteY2" fmla="*/ 0 h 586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2829" h="5865658">
                <a:moveTo>
                  <a:pt x="2932829" y="5865658"/>
                </a:moveTo>
                <a:cubicBezTo>
                  <a:pt x="1313072" y="5865658"/>
                  <a:pt x="0" y="4552586"/>
                  <a:pt x="0" y="2932829"/>
                </a:cubicBezTo>
                <a:cubicBezTo>
                  <a:pt x="0" y="1313072"/>
                  <a:pt x="1313072" y="0"/>
                  <a:pt x="2932829" y="0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00025473-21DA-4B42-8108-6F1926D7875A}"/>
              </a:ext>
            </a:extLst>
          </p:cNvPr>
          <p:cNvSpPr/>
          <p:nvPr userDrawn="1"/>
        </p:nvSpPr>
        <p:spPr>
          <a:xfrm>
            <a:off x="10719830" y="625235"/>
            <a:ext cx="2576199" cy="5152398"/>
          </a:xfrm>
          <a:custGeom>
            <a:avLst/>
            <a:gdLst>
              <a:gd name="connsiteX0" fmla="*/ 0 w 5152397"/>
              <a:gd name="connsiteY0" fmla="*/ 2576199 h 5152397"/>
              <a:gd name="connsiteX1" fmla="*/ 2576199 w 5152397"/>
              <a:gd name="connsiteY1" fmla="*/ 0 h 5152397"/>
              <a:gd name="connsiteX2" fmla="*/ 5152398 w 5152397"/>
              <a:gd name="connsiteY2" fmla="*/ 2576199 h 5152397"/>
              <a:gd name="connsiteX3" fmla="*/ 2576199 w 5152397"/>
              <a:gd name="connsiteY3" fmla="*/ 5152398 h 5152397"/>
              <a:gd name="connsiteX4" fmla="*/ 0 w 5152397"/>
              <a:gd name="connsiteY4" fmla="*/ 2576199 h 5152397"/>
              <a:gd name="connsiteX0" fmla="*/ 5152398 w 5243838"/>
              <a:gd name="connsiteY0" fmla="*/ 2576199 h 5152398"/>
              <a:gd name="connsiteX1" fmla="*/ 2576199 w 5243838"/>
              <a:gd name="connsiteY1" fmla="*/ 5152398 h 5152398"/>
              <a:gd name="connsiteX2" fmla="*/ 0 w 5243838"/>
              <a:gd name="connsiteY2" fmla="*/ 2576199 h 5152398"/>
              <a:gd name="connsiteX3" fmla="*/ 2576199 w 5243838"/>
              <a:gd name="connsiteY3" fmla="*/ 0 h 5152398"/>
              <a:gd name="connsiteX4" fmla="*/ 5243838 w 5243838"/>
              <a:gd name="connsiteY4" fmla="*/ 2667639 h 5152398"/>
              <a:gd name="connsiteX0" fmla="*/ 5152398 w 5152398"/>
              <a:gd name="connsiteY0" fmla="*/ 2576199 h 5152398"/>
              <a:gd name="connsiteX1" fmla="*/ 2576199 w 5152398"/>
              <a:gd name="connsiteY1" fmla="*/ 5152398 h 5152398"/>
              <a:gd name="connsiteX2" fmla="*/ 0 w 5152398"/>
              <a:gd name="connsiteY2" fmla="*/ 2576199 h 5152398"/>
              <a:gd name="connsiteX3" fmla="*/ 2576199 w 5152398"/>
              <a:gd name="connsiteY3" fmla="*/ 0 h 5152398"/>
              <a:gd name="connsiteX0" fmla="*/ 2576199 w 2576199"/>
              <a:gd name="connsiteY0" fmla="*/ 5152398 h 5152398"/>
              <a:gd name="connsiteX1" fmla="*/ 0 w 2576199"/>
              <a:gd name="connsiteY1" fmla="*/ 2576199 h 5152398"/>
              <a:gd name="connsiteX2" fmla="*/ 2576199 w 2576199"/>
              <a:gd name="connsiteY2" fmla="*/ 0 h 515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199" h="5152398">
                <a:moveTo>
                  <a:pt x="2576199" y="5152398"/>
                </a:moveTo>
                <a:cubicBezTo>
                  <a:pt x="1153404" y="5152398"/>
                  <a:pt x="0" y="3998994"/>
                  <a:pt x="0" y="2576199"/>
                </a:cubicBezTo>
                <a:cubicBezTo>
                  <a:pt x="0" y="1153404"/>
                  <a:pt x="1153404" y="0"/>
                  <a:pt x="2576199" y="0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20">
            <a:extLst>
              <a:ext uri="{FF2B5EF4-FFF2-40B4-BE49-F238E27FC236}">
                <a16:creationId xmlns:a16="http://schemas.microsoft.com/office/drawing/2014/main" id="{8E39BF6A-E5C5-684C-B969-0EA6B257D3C8}"/>
              </a:ext>
            </a:extLst>
          </p:cNvPr>
          <p:cNvSpPr/>
          <p:nvPr userDrawn="1"/>
        </p:nvSpPr>
        <p:spPr>
          <a:xfrm>
            <a:off x="-150465" y="0"/>
            <a:ext cx="2498992" cy="2498992"/>
          </a:xfrm>
          <a:custGeom>
            <a:avLst/>
            <a:gdLst>
              <a:gd name="connsiteX0" fmla="*/ 0 w 7950725"/>
              <a:gd name="connsiteY0" fmla="*/ 3975363 h 7950725"/>
              <a:gd name="connsiteX1" fmla="*/ 3975363 w 7950725"/>
              <a:gd name="connsiteY1" fmla="*/ 0 h 7950725"/>
              <a:gd name="connsiteX2" fmla="*/ 7950726 w 7950725"/>
              <a:gd name="connsiteY2" fmla="*/ 3975363 h 7950725"/>
              <a:gd name="connsiteX3" fmla="*/ 3975363 w 7950725"/>
              <a:gd name="connsiteY3" fmla="*/ 7950726 h 7950725"/>
              <a:gd name="connsiteX4" fmla="*/ 0 w 7950725"/>
              <a:gd name="connsiteY4" fmla="*/ 3975363 h 7950725"/>
              <a:gd name="connsiteX0" fmla="*/ 0 w 7950726"/>
              <a:gd name="connsiteY0" fmla="*/ 3975363 h 7950726"/>
              <a:gd name="connsiteX1" fmla="*/ 3975363 w 7950726"/>
              <a:gd name="connsiteY1" fmla="*/ 0 h 7950726"/>
              <a:gd name="connsiteX2" fmla="*/ 7950726 w 7950726"/>
              <a:gd name="connsiteY2" fmla="*/ 3975363 h 7950726"/>
              <a:gd name="connsiteX3" fmla="*/ 3975363 w 7950726"/>
              <a:gd name="connsiteY3" fmla="*/ 7950726 h 7950726"/>
              <a:gd name="connsiteX4" fmla="*/ 91440 w 7950726"/>
              <a:gd name="connsiteY4" fmla="*/ 4066803 h 7950726"/>
              <a:gd name="connsiteX0" fmla="*/ 0 w 7950726"/>
              <a:gd name="connsiteY0" fmla="*/ 3975363 h 7950726"/>
              <a:gd name="connsiteX1" fmla="*/ 3975363 w 7950726"/>
              <a:gd name="connsiteY1" fmla="*/ 0 h 7950726"/>
              <a:gd name="connsiteX2" fmla="*/ 7950726 w 7950726"/>
              <a:gd name="connsiteY2" fmla="*/ 3975363 h 7950726"/>
              <a:gd name="connsiteX3" fmla="*/ 3975363 w 7950726"/>
              <a:gd name="connsiteY3" fmla="*/ 7950726 h 7950726"/>
              <a:gd name="connsiteX0" fmla="*/ 0 w 3975363"/>
              <a:gd name="connsiteY0" fmla="*/ 0 h 7950726"/>
              <a:gd name="connsiteX1" fmla="*/ 3975363 w 3975363"/>
              <a:gd name="connsiteY1" fmla="*/ 3975363 h 7950726"/>
              <a:gd name="connsiteX2" fmla="*/ 0 w 3975363"/>
              <a:gd name="connsiteY2" fmla="*/ 7950726 h 7950726"/>
              <a:gd name="connsiteX0" fmla="*/ 3975363 w 3975363"/>
              <a:gd name="connsiteY0" fmla="*/ 0 h 3975363"/>
              <a:gd name="connsiteX1" fmla="*/ 0 w 3975363"/>
              <a:gd name="connsiteY1" fmla="*/ 3975363 h 39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363" h="3975363">
                <a:moveTo>
                  <a:pt x="3975363" y="0"/>
                </a:moveTo>
                <a:cubicBezTo>
                  <a:pt x="3975363" y="2195532"/>
                  <a:pt x="2195532" y="3975363"/>
                  <a:pt x="0" y="3975363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21">
            <a:extLst>
              <a:ext uri="{FF2B5EF4-FFF2-40B4-BE49-F238E27FC236}">
                <a16:creationId xmlns:a16="http://schemas.microsoft.com/office/drawing/2014/main" id="{E22FC759-F4EC-234D-BD65-C365DEBAEB9D}"/>
              </a:ext>
            </a:extLst>
          </p:cNvPr>
          <p:cNvSpPr/>
          <p:nvPr userDrawn="1"/>
        </p:nvSpPr>
        <p:spPr>
          <a:xfrm>
            <a:off x="-212268" y="-68837"/>
            <a:ext cx="2208600" cy="2208600"/>
          </a:xfrm>
          <a:custGeom>
            <a:avLst/>
            <a:gdLst>
              <a:gd name="connsiteX0" fmla="*/ 0 w 7170252"/>
              <a:gd name="connsiteY0" fmla="*/ 3585126 h 7170252"/>
              <a:gd name="connsiteX1" fmla="*/ 3585126 w 7170252"/>
              <a:gd name="connsiteY1" fmla="*/ 0 h 7170252"/>
              <a:gd name="connsiteX2" fmla="*/ 7170252 w 7170252"/>
              <a:gd name="connsiteY2" fmla="*/ 3585126 h 7170252"/>
              <a:gd name="connsiteX3" fmla="*/ 3585126 w 7170252"/>
              <a:gd name="connsiteY3" fmla="*/ 7170252 h 7170252"/>
              <a:gd name="connsiteX4" fmla="*/ 0 w 7170252"/>
              <a:gd name="connsiteY4" fmla="*/ 3585126 h 7170252"/>
              <a:gd name="connsiteX0" fmla="*/ 3585126 w 7170252"/>
              <a:gd name="connsiteY0" fmla="*/ 0 h 7170252"/>
              <a:gd name="connsiteX1" fmla="*/ 7170252 w 7170252"/>
              <a:gd name="connsiteY1" fmla="*/ 3585126 h 7170252"/>
              <a:gd name="connsiteX2" fmla="*/ 3585126 w 7170252"/>
              <a:gd name="connsiteY2" fmla="*/ 7170252 h 7170252"/>
              <a:gd name="connsiteX3" fmla="*/ 0 w 7170252"/>
              <a:gd name="connsiteY3" fmla="*/ 3585126 h 7170252"/>
              <a:gd name="connsiteX4" fmla="*/ 3676566 w 7170252"/>
              <a:gd name="connsiteY4" fmla="*/ 91440 h 7170252"/>
              <a:gd name="connsiteX0" fmla="*/ 3585126 w 7170252"/>
              <a:gd name="connsiteY0" fmla="*/ 0 h 7170252"/>
              <a:gd name="connsiteX1" fmla="*/ 7170252 w 7170252"/>
              <a:gd name="connsiteY1" fmla="*/ 3585126 h 7170252"/>
              <a:gd name="connsiteX2" fmla="*/ 3585126 w 7170252"/>
              <a:gd name="connsiteY2" fmla="*/ 7170252 h 7170252"/>
              <a:gd name="connsiteX3" fmla="*/ 0 w 7170252"/>
              <a:gd name="connsiteY3" fmla="*/ 3585126 h 7170252"/>
              <a:gd name="connsiteX0" fmla="*/ 0 w 3585126"/>
              <a:gd name="connsiteY0" fmla="*/ 0 h 7170252"/>
              <a:gd name="connsiteX1" fmla="*/ 3585126 w 3585126"/>
              <a:gd name="connsiteY1" fmla="*/ 3585126 h 7170252"/>
              <a:gd name="connsiteX2" fmla="*/ 0 w 3585126"/>
              <a:gd name="connsiteY2" fmla="*/ 7170252 h 7170252"/>
              <a:gd name="connsiteX0" fmla="*/ 3585126 w 3585126"/>
              <a:gd name="connsiteY0" fmla="*/ 0 h 3585126"/>
              <a:gd name="connsiteX1" fmla="*/ 0 w 3585126"/>
              <a:gd name="connsiteY1" fmla="*/ 3585126 h 358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5126" h="3585126">
                <a:moveTo>
                  <a:pt x="3585126" y="0"/>
                </a:moveTo>
                <a:cubicBezTo>
                  <a:pt x="3585126" y="1980010"/>
                  <a:pt x="1980010" y="3585126"/>
                  <a:pt x="0" y="3585126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22">
            <a:extLst>
              <a:ext uri="{FF2B5EF4-FFF2-40B4-BE49-F238E27FC236}">
                <a16:creationId xmlns:a16="http://schemas.microsoft.com/office/drawing/2014/main" id="{9B684682-C4C8-7449-A299-ABB8375648ED}"/>
              </a:ext>
            </a:extLst>
          </p:cNvPr>
          <p:cNvSpPr/>
          <p:nvPr userDrawn="1"/>
        </p:nvSpPr>
        <p:spPr>
          <a:xfrm>
            <a:off x="1122404" y="5447610"/>
            <a:ext cx="5865658" cy="2932829"/>
          </a:xfrm>
          <a:custGeom>
            <a:avLst/>
            <a:gdLst>
              <a:gd name="connsiteX0" fmla="*/ 0 w 5865658"/>
              <a:gd name="connsiteY0" fmla="*/ 2932829 h 5865658"/>
              <a:gd name="connsiteX1" fmla="*/ 2932829 w 5865658"/>
              <a:gd name="connsiteY1" fmla="*/ 0 h 5865658"/>
              <a:gd name="connsiteX2" fmla="*/ 5865658 w 5865658"/>
              <a:gd name="connsiteY2" fmla="*/ 2932829 h 5865658"/>
              <a:gd name="connsiteX3" fmla="*/ 2932829 w 5865658"/>
              <a:gd name="connsiteY3" fmla="*/ 5865658 h 5865658"/>
              <a:gd name="connsiteX4" fmla="*/ 0 w 5865658"/>
              <a:gd name="connsiteY4" fmla="*/ 2932829 h 5865658"/>
              <a:gd name="connsiteX0" fmla="*/ 2932829 w 5865658"/>
              <a:gd name="connsiteY0" fmla="*/ 5865658 h 5957098"/>
              <a:gd name="connsiteX1" fmla="*/ 0 w 5865658"/>
              <a:gd name="connsiteY1" fmla="*/ 2932829 h 5957098"/>
              <a:gd name="connsiteX2" fmla="*/ 2932829 w 5865658"/>
              <a:gd name="connsiteY2" fmla="*/ 0 h 5957098"/>
              <a:gd name="connsiteX3" fmla="*/ 5865658 w 5865658"/>
              <a:gd name="connsiteY3" fmla="*/ 2932829 h 5957098"/>
              <a:gd name="connsiteX4" fmla="*/ 3024269 w 5865658"/>
              <a:gd name="connsiteY4" fmla="*/ 5957098 h 5957098"/>
              <a:gd name="connsiteX0" fmla="*/ 2932829 w 5865658"/>
              <a:gd name="connsiteY0" fmla="*/ 5865658 h 5865658"/>
              <a:gd name="connsiteX1" fmla="*/ 0 w 5865658"/>
              <a:gd name="connsiteY1" fmla="*/ 2932829 h 5865658"/>
              <a:gd name="connsiteX2" fmla="*/ 2932829 w 5865658"/>
              <a:gd name="connsiteY2" fmla="*/ 0 h 5865658"/>
              <a:gd name="connsiteX3" fmla="*/ 5865658 w 5865658"/>
              <a:gd name="connsiteY3" fmla="*/ 2932829 h 5865658"/>
              <a:gd name="connsiteX0" fmla="*/ 0 w 5865658"/>
              <a:gd name="connsiteY0" fmla="*/ 2932829 h 2932829"/>
              <a:gd name="connsiteX1" fmla="*/ 2932829 w 5865658"/>
              <a:gd name="connsiteY1" fmla="*/ 0 h 2932829"/>
              <a:gd name="connsiteX2" fmla="*/ 5865658 w 5865658"/>
              <a:gd name="connsiteY2" fmla="*/ 2932829 h 293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5658" h="2932829">
                <a:moveTo>
                  <a:pt x="0" y="2932829"/>
                </a:moveTo>
                <a:cubicBezTo>
                  <a:pt x="0" y="1313072"/>
                  <a:pt x="1313072" y="0"/>
                  <a:pt x="2932829" y="0"/>
                </a:cubicBezTo>
                <a:cubicBezTo>
                  <a:pt x="4552586" y="0"/>
                  <a:pt x="5865658" y="1313072"/>
                  <a:pt x="5865658" y="2932829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23">
            <a:extLst>
              <a:ext uri="{FF2B5EF4-FFF2-40B4-BE49-F238E27FC236}">
                <a16:creationId xmlns:a16="http://schemas.microsoft.com/office/drawing/2014/main" id="{748AE82A-13BD-9A46-9BE8-975B8C10EF05}"/>
              </a:ext>
            </a:extLst>
          </p:cNvPr>
          <p:cNvSpPr/>
          <p:nvPr userDrawn="1"/>
        </p:nvSpPr>
        <p:spPr>
          <a:xfrm>
            <a:off x="1479036" y="5813643"/>
            <a:ext cx="5152398" cy="2576199"/>
          </a:xfrm>
          <a:custGeom>
            <a:avLst/>
            <a:gdLst>
              <a:gd name="connsiteX0" fmla="*/ 0 w 5152397"/>
              <a:gd name="connsiteY0" fmla="*/ 2576199 h 5152397"/>
              <a:gd name="connsiteX1" fmla="*/ 2576199 w 5152397"/>
              <a:gd name="connsiteY1" fmla="*/ 0 h 5152397"/>
              <a:gd name="connsiteX2" fmla="*/ 5152398 w 5152397"/>
              <a:gd name="connsiteY2" fmla="*/ 2576199 h 5152397"/>
              <a:gd name="connsiteX3" fmla="*/ 2576199 w 5152397"/>
              <a:gd name="connsiteY3" fmla="*/ 5152398 h 5152397"/>
              <a:gd name="connsiteX4" fmla="*/ 0 w 5152397"/>
              <a:gd name="connsiteY4" fmla="*/ 2576199 h 5152397"/>
              <a:gd name="connsiteX0" fmla="*/ 2576199 w 5152398"/>
              <a:gd name="connsiteY0" fmla="*/ 5152398 h 5243838"/>
              <a:gd name="connsiteX1" fmla="*/ 0 w 5152398"/>
              <a:gd name="connsiteY1" fmla="*/ 2576199 h 5243838"/>
              <a:gd name="connsiteX2" fmla="*/ 2576199 w 5152398"/>
              <a:gd name="connsiteY2" fmla="*/ 0 h 5243838"/>
              <a:gd name="connsiteX3" fmla="*/ 5152398 w 5152398"/>
              <a:gd name="connsiteY3" fmla="*/ 2576199 h 5243838"/>
              <a:gd name="connsiteX4" fmla="*/ 2667639 w 5152398"/>
              <a:gd name="connsiteY4" fmla="*/ 5243838 h 5243838"/>
              <a:gd name="connsiteX0" fmla="*/ 2576199 w 5152398"/>
              <a:gd name="connsiteY0" fmla="*/ 5152398 h 5152398"/>
              <a:gd name="connsiteX1" fmla="*/ 0 w 5152398"/>
              <a:gd name="connsiteY1" fmla="*/ 2576199 h 5152398"/>
              <a:gd name="connsiteX2" fmla="*/ 2576199 w 5152398"/>
              <a:gd name="connsiteY2" fmla="*/ 0 h 5152398"/>
              <a:gd name="connsiteX3" fmla="*/ 5152398 w 5152398"/>
              <a:gd name="connsiteY3" fmla="*/ 2576199 h 5152398"/>
              <a:gd name="connsiteX0" fmla="*/ 0 w 5152398"/>
              <a:gd name="connsiteY0" fmla="*/ 2576199 h 2576199"/>
              <a:gd name="connsiteX1" fmla="*/ 2576199 w 5152398"/>
              <a:gd name="connsiteY1" fmla="*/ 0 h 2576199"/>
              <a:gd name="connsiteX2" fmla="*/ 5152398 w 5152398"/>
              <a:gd name="connsiteY2" fmla="*/ 2576199 h 25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2398" h="2576199">
                <a:moveTo>
                  <a:pt x="0" y="2576199"/>
                </a:moveTo>
                <a:cubicBezTo>
                  <a:pt x="0" y="1153404"/>
                  <a:pt x="1153404" y="0"/>
                  <a:pt x="2576199" y="0"/>
                </a:cubicBezTo>
                <a:cubicBezTo>
                  <a:pt x="3998994" y="0"/>
                  <a:pt x="5152398" y="1153404"/>
                  <a:pt x="5152398" y="2576199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8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8E8C0C-D905-504B-ADAD-683D9825467D}"/>
              </a:ext>
            </a:extLst>
          </p:cNvPr>
          <p:cNvSpPr/>
          <p:nvPr userDrawn="1"/>
        </p:nvSpPr>
        <p:spPr>
          <a:xfrm>
            <a:off x="0" y="2846894"/>
            <a:ext cx="12192000" cy="401110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D7FD-6212-AA47-ADF8-58007E633D5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FFA7A9-A6E2-2849-B116-335CEA764A6B}" type="datetime1">
              <a:rPr lang="en-GB" smtClean="0"/>
              <a:t>26/11/2021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63AD4-A885-9F4B-8C0C-DB336161EA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6E65C9-2D11-415B-A738-89545BE66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AB72CCD-B521-4B41-AA8E-1A420FF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14161E-91B9-4249-B05C-374A6CF2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595" y="3278695"/>
            <a:ext cx="3028950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128900E-51F2-9C40-BF41-BDE74C09705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99223" y="3278695"/>
            <a:ext cx="3028950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8ABE0FD1-E974-4C41-8F23-CE31668489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24850" y="3278695"/>
            <a:ext cx="3028950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6D2F111-5477-C64A-BAF2-64B86B8D4C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6F0FD-8351-8E4C-90CD-32E6F41A1305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708A8-5A7B-BD46-AA73-FAAA2E6DB916}"/>
              </a:ext>
            </a:extLst>
          </p:cNvPr>
          <p:cNvSpPr txBox="1"/>
          <p:nvPr userDrawn="1"/>
        </p:nvSpPr>
        <p:spPr>
          <a:xfrm>
            <a:off x="873595" y="221996"/>
            <a:ext cx="894469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</p:spTree>
    <p:extLst>
      <p:ext uri="{BB962C8B-B14F-4D97-AF65-F5344CB8AC3E}">
        <p14:creationId xmlns:p14="http://schemas.microsoft.com/office/powerpoint/2010/main" val="39862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Ligh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63AD4-A885-9F4B-8C0C-DB336161EA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AB72CCD-B521-4B41-AA8E-1A420FF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6D2F111-5477-C64A-BAF2-64B86B8D4C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6F0FD-8351-8E4C-90CD-32E6F41A1305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708A8-5A7B-BD46-AA73-FAAA2E6DB916}"/>
              </a:ext>
            </a:extLst>
          </p:cNvPr>
          <p:cNvSpPr txBox="1"/>
          <p:nvPr userDrawn="1"/>
        </p:nvSpPr>
        <p:spPr>
          <a:xfrm>
            <a:off x="874776" y="221996"/>
            <a:ext cx="893288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C5EC20-4BB3-5348-9560-C6624AB7B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4776" y="3675856"/>
            <a:ext cx="2426606" cy="303673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009FE67-54EE-DE49-95F7-0D3B474956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776" y="3278695"/>
            <a:ext cx="2422800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8F1E0E56-49FC-2744-A55D-61908D173F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68927" y="3675856"/>
            <a:ext cx="2426606" cy="303673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12804E4E-2152-3645-97E2-C75482B7FE4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68927" y="3278695"/>
            <a:ext cx="242660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BCEB4CA7-3D8D-C54B-932F-D95D2FE149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9618" y="3675856"/>
            <a:ext cx="2426606" cy="303673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D7C385A4-2017-9E4A-B3BA-569D435ACE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69618" y="3278695"/>
            <a:ext cx="242660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E3D52162-031A-F145-8EBF-0BE46DFABA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61606" y="3675856"/>
            <a:ext cx="2426606" cy="303673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7E8E1320-B39D-AC45-ADB8-361ABB24B2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61606" y="3278695"/>
            <a:ext cx="242660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0ED0A6-2EEF-FD4E-A95C-44607497AD75}"/>
              </a:ext>
            </a:extLst>
          </p:cNvPr>
          <p:cNvGrpSpPr/>
          <p:nvPr userDrawn="1"/>
        </p:nvGrpSpPr>
        <p:grpSpPr>
          <a:xfrm>
            <a:off x="11328962" y="0"/>
            <a:ext cx="863037" cy="874059"/>
            <a:chOff x="11139020" y="0"/>
            <a:chExt cx="1052980" cy="10664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11A2B15-3B84-6141-B886-3E0CEE3F1D72}"/>
                </a:ext>
              </a:extLst>
            </p:cNvPr>
            <p:cNvSpPr/>
            <p:nvPr/>
          </p:nvSpPr>
          <p:spPr>
            <a:xfrm>
              <a:off x="11524129" y="0"/>
              <a:ext cx="667871" cy="667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E4406A8-D204-654B-88BF-0CFCA812E37B}"/>
                </a:ext>
              </a:extLst>
            </p:cNvPr>
            <p:cNvSpPr/>
            <p:nvPr/>
          </p:nvSpPr>
          <p:spPr>
            <a:xfrm>
              <a:off x="11139020" y="667872"/>
              <a:ext cx="398556" cy="398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445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Ligh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1F3AF26-94D2-D445-ADEA-86A7607A3F9D}"/>
              </a:ext>
            </a:extLst>
          </p:cNvPr>
          <p:cNvSpPr/>
          <p:nvPr userDrawn="1"/>
        </p:nvSpPr>
        <p:spPr>
          <a:xfrm>
            <a:off x="0" y="2846894"/>
            <a:ext cx="12192000" cy="401110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63AD4-A885-9F4B-8C0C-DB336161EA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AB72CCD-B521-4B41-AA8E-1A420FF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6D2F111-5477-C64A-BAF2-64B86B8D4C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6F0FD-8351-8E4C-90CD-32E6F41A1305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708A8-5A7B-BD46-AA73-FAAA2E6DB916}"/>
              </a:ext>
            </a:extLst>
          </p:cNvPr>
          <p:cNvSpPr txBox="1"/>
          <p:nvPr userDrawn="1"/>
        </p:nvSpPr>
        <p:spPr>
          <a:xfrm>
            <a:off x="874776" y="221996"/>
            <a:ext cx="893288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C5EC20-4BB3-5348-9560-C6624AB7B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4776" y="3675856"/>
            <a:ext cx="2426606" cy="303673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009FE67-54EE-DE49-95F7-0D3B474956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776" y="3278695"/>
            <a:ext cx="2422800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8F1E0E56-49FC-2744-A55D-61908D173F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68927" y="3675856"/>
            <a:ext cx="2426606" cy="303673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12804E4E-2152-3645-97E2-C75482B7FE4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68927" y="3278695"/>
            <a:ext cx="242660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BCEB4CA7-3D8D-C54B-932F-D95D2FE149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9618" y="3675856"/>
            <a:ext cx="2426606" cy="303673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D7C385A4-2017-9E4A-B3BA-569D435ACE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69618" y="3278695"/>
            <a:ext cx="242660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E3D52162-031A-F145-8EBF-0BE46DFABA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61606" y="3675856"/>
            <a:ext cx="2426606" cy="303673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7E8E1320-B39D-AC45-ADB8-361ABB24B2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61606" y="3278695"/>
            <a:ext cx="242660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2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3EF86-F1D2-B14F-807C-AC6051A453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2BFD4-520F-D94A-BBEB-E120CD232E0F}"/>
              </a:ext>
            </a:extLst>
          </p:cNvPr>
          <p:cNvSpPr/>
          <p:nvPr userDrawn="1"/>
        </p:nvSpPr>
        <p:spPr>
          <a:xfrm>
            <a:off x="4699807" y="2865410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EB8138-9C19-1F45-AE3C-A2D88DFD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7" y="1353076"/>
            <a:ext cx="4338521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5BCA076B-CDF9-9341-B6DD-B2586EA774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AB4E7-1A5C-CF4E-A86B-ADB2F3B191CF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D65A4C-E8D2-8B45-B9C1-811CAA13BD69}"/>
              </a:ext>
            </a:extLst>
          </p:cNvPr>
          <p:cNvSpPr txBox="1"/>
          <p:nvPr userDrawn="1"/>
        </p:nvSpPr>
        <p:spPr>
          <a:xfrm>
            <a:off x="873595" y="221996"/>
            <a:ext cx="894469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D1770-4BC2-394A-94F9-9F730B3F4990}"/>
              </a:ext>
            </a:extLst>
          </p:cNvPr>
          <p:cNvSpPr/>
          <p:nvPr userDrawn="1"/>
        </p:nvSpPr>
        <p:spPr>
          <a:xfrm>
            <a:off x="963749" y="2865410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25B0E46-AB11-2542-9B8E-25B5998F4E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377" y="2991272"/>
            <a:ext cx="3027600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5369DC60-2483-2742-B66B-D1248C4968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99223" y="2991272"/>
            <a:ext cx="3027600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824AD2D-0A8D-C546-A83C-2F4B2617830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24850" y="2991272"/>
            <a:ext cx="3027600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AE3454-A5B3-EA43-A6B2-5D12BAD85297}"/>
              </a:ext>
            </a:extLst>
          </p:cNvPr>
          <p:cNvSpPr/>
          <p:nvPr userDrawn="1"/>
        </p:nvSpPr>
        <p:spPr>
          <a:xfrm>
            <a:off x="8425434" y="2865410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159FDEB-4774-014C-9F15-772E9E7C3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595" y="3403740"/>
            <a:ext cx="3027600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8CA95A32-931D-0C42-A67A-AFBB69A9FC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99223" y="3403740"/>
            <a:ext cx="3028950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47886B-A31C-944D-A224-BA2439BA93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24850" y="3403740"/>
            <a:ext cx="3028950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3F2AEB-8268-C540-8123-23BBD6FD5EA4}"/>
              </a:ext>
            </a:extLst>
          </p:cNvPr>
          <p:cNvSpPr/>
          <p:nvPr userDrawn="1"/>
        </p:nvSpPr>
        <p:spPr>
          <a:xfrm>
            <a:off x="4699807" y="4611914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6BEDB3-FF81-5C42-96C4-3515A46A4653}"/>
              </a:ext>
            </a:extLst>
          </p:cNvPr>
          <p:cNvSpPr/>
          <p:nvPr userDrawn="1"/>
        </p:nvSpPr>
        <p:spPr>
          <a:xfrm>
            <a:off x="963749" y="4611914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8467D46D-840F-154D-B683-2FA8ABC48B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76377" y="4737776"/>
            <a:ext cx="3027600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7DA889E4-158E-3140-BAA7-B7D2D087D0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99223" y="4737776"/>
            <a:ext cx="3027600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83CC512D-6B67-2140-A5AE-C595AEDDF09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24850" y="4737776"/>
            <a:ext cx="3027600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F1B33F-A4B5-D240-863F-C158EB05DD85}"/>
              </a:ext>
            </a:extLst>
          </p:cNvPr>
          <p:cNvSpPr/>
          <p:nvPr userDrawn="1"/>
        </p:nvSpPr>
        <p:spPr>
          <a:xfrm>
            <a:off x="8425434" y="4611914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FF99A847-1B74-454F-84DF-427A9F8225C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3595" y="5150244"/>
            <a:ext cx="3027600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20B23184-4975-FE40-BA4C-8BDD890668E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99223" y="5150244"/>
            <a:ext cx="3028950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061D4392-3A86-EC44-8CA6-809416B4BD0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24850" y="5150244"/>
            <a:ext cx="3028950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F4B5C7-A3B5-A542-8CE8-BD7A2DC9A9AD}"/>
              </a:ext>
            </a:extLst>
          </p:cNvPr>
          <p:cNvGrpSpPr/>
          <p:nvPr userDrawn="1"/>
        </p:nvGrpSpPr>
        <p:grpSpPr>
          <a:xfrm>
            <a:off x="11328962" y="0"/>
            <a:ext cx="863037" cy="874059"/>
            <a:chOff x="11139020" y="0"/>
            <a:chExt cx="1052980" cy="106642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9AD744D-8C57-AA4E-986C-E022BAB82BCD}"/>
                </a:ext>
              </a:extLst>
            </p:cNvPr>
            <p:cNvSpPr/>
            <p:nvPr/>
          </p:nvSpPr>
          <p:spPr>
            <a:xfrm>
              <a:off x="11524129" y="0"/>
              <a:ext cx="667871" cy="667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46DC4E4-C69C-6644-8EE4-4DE34C5224FB}"/>
                </a:ext>
              </a:extLst>
            </p:cNvPr>
            <p:cNvSpPr/>
            <p:nvPr/>
          </p:nvSpPr>
          <p:spPr>
            <a:xfrm>
              <a:off x="11139020" y="667872"/>
              <a:ext cx="398556" cy="398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39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E4F747-3B7D-1D4D-B745-FACFAE5FA9AD}"/>
              </a:ext>
            </a:extLst>
          </p:cNvPr>
          <p:cNvSpPr/>
          <p:nvPr userDrawn="1"/>
        </p:nvSpPr>
        <p:spPr>
          <a:xfrm>
            <a:off x="6259398" y="0"/>
            <a:ext cx="593260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AB72CCD-B521-4B41-AA8E-1A420FF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14161E-91B9-4249-B05C-374A6CF2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595" y="3278695"/>
            <a:ext cx="4340956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FA98718-67C4-E340-8935-BC4D6C5074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2465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D2D3C0-433E-904A-A828-57A6DEEEA19C}"/>
              </a:ext>
            </a:extLst>
          </p:cNvPr>
          <p:cNvSpPr txBox="1"/>
          <p:nvPr userDrawn="1"/>
        </p:nvSpPr>
        <p:spPr>
          <a:xfrm>
            <a:off x="1752659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443FA7-F776-0A4B-8966-18779C9C5A91}"/>
              </a:ext>
            </a:extLst>
          </p:cNvPr>
          <p:cNvSpPr txBox="1"/>
          <p:nvPr userDrawn="1"/>
        </p:nvSpPr>
        <p:spPr>
          <a:xfrm>
            <a:off x="873595" y="221996"/>
            <a:ext cx="894469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4D760A87-7EF9-4C4A-9DC8-31D47F83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433" y="6363799"/>
            <a:ext cx="350227" cy="350227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CC47CA3B-4A10-7E4F-B635-56C6798AAE4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F514B76C-FE5F-3641-BE81-50218AB7E0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96423" y="1478938"/>
            <a:ext cx="210947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D286C0-9F64-9E42-B393-E3F5469E2022}"/>
              </a:ext>
            </a:extLst>
          </p:cNvPr>
          <p:cNvSpPr/>
          <p:nvPr userDrawn="1"/>
        </p:nvSpPr>
        <p:spPr>
          <a:xfrm>
            <a:off x="6997007" y="1353076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F4CBBEC-FBD7-FA40-ABE4-8040751250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96423" y="1891406"/>
            <a:ext cx="2110417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CDC9E151-2F55-6041-868D-D318BA175E1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96423" y="3225442"/>
            <a:ext cx="210947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79A89-7801-9648-9782-D3483D1EB6EC}"/>
              </a:ext>
            </a:extLst>
          </p:cNvPr>
          <p:cNvSpPr/>
          <p:nvPr userDrawn="1"/>
        </p:nvSpPr>
        <p:spPr>
          <a:xfrm>
            <a:off x="6997007" y="3099580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0C19C21D-CDE7-F249-913C-FFD190523A9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896423" y="3637910"/>
            <a:ext cx="2110417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D2461511-DD6F-B744-9B38-CFA551D3839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896423" y="4962802"/>
            <a:ext cx="210947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65DE7D-B235-3F4D-B9AE-9CCBD68FCD4B}"/>
              </a:ext>
            </a:extLst>
          </p:cNvPr>
          <p:cNvSpPr/>
          <p:nvPr userDrawn="1"/>
        </p:nvSpPr>
        <p:spPr>
          <a:xfrm>
            <a:off x="6997007" y="4836940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5D82BF4C-FA69-374E-AA4C-BC2933DC1DD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896423" y="5375270"/>
            <a:ext cx="2110417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FA7386E1-7D7A-554F-A69C-D97678D5E39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255575" y="1478938"/>
            <a:ext cx="210947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54DB72-C2E3-D844-97C2-4ABCEBAEF9CF}"/>
              </a:ext>
            </a:extLst>
          </p:cNvPr>
          <p:cNvSpPr/>
          <p:nvPr userDrawn="1"/>
        </p:nvSpPr>
        <p:spPr>
          <a:xfrm>
            <a:off x="9356159" y="1353076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A571D1D-469D-1E41-B669-E35C5625C9E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255575" y="1891406"/>
            <a:ext cx="2110417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B90C26C7-DAB5-7E43-AE49-E982A758728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255575" y="3225442"/>
            <a:ext cx="210947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EC3FAA9-54CC-CE40-812F-7B1E05FDE29D}"/>
              </a:ext>
            </a:extLst>
          </p:cNvPr>
          <p:cNvSpPr/>
          <p:nvPr userDrawn="1"/>
        </p:nvSpPr>
        <p:spPr>
          <a:xfrm>
            <a:off x="9356159" y="3099580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D3DD2026-D9F5-9F48-9BCF-7D988DA238B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255575" y="3637910"/>
            <a:ext cx="2110417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BE04880F-E544-5447-965A-47A883D510E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255575" y="4962802"/>
            <a:ext cx="2109476" cy="38510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AAA9A2-252D-D945-AC00-72FAE255E7FE}"/>
              </a:ext>
            </a:extLst>
          </p:cNvPr>
          <p:cNvSpPr/>
          <p:nvPr userDrawn="1"/>
        </p:nvSpPr>
        <p:spPr>
          <a:xfrm>
            <a:off x="9356159" y="4836940"/>
            <a:ext cx="126943" cy="126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E0A4A3B0-1B16-7842-862B-E2C55B0D295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55575" y="5375270"/>
            <a:ext cx="2110417" cy="61016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1477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Slide_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719EA-3DAD-764F-9571-E22D1DC8794C}" type="datetime1">
              <a:rPr lang="en-GB" smtClean="0"/>
              <a:t>26/11/2021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EC7432-784A-4D48-BA11-C50FFA20AF6D}"/>
              </a:ext>
            </a:extLst>
          </p:cNvPr>
          <p:cNvSpPr/>
          <p:nvPr userDrawn="1"/>
        </p:nvSpPr>
        <p:spPr>
          <a:xfrm>
            <a:off x="838200" y="2457450"/>
            <a:ext cx="3314700" cy="3314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BE9158-355C-814D-8B07-8733E0F52F57}"/>
              </a:ext>
            </a:extLst>
          </p:cNvPr>
          <p:cNvSpPr/>
          <p:nvPr userDrawn="1"/>
        </p:nvSpPr>
        <p:spPr>
          <a:xfrm>
            <a:off x="4457700" y="2457450"/>
            <a:ext cx="3314700" cy="3314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88E0E-0AD4-BE48-B971-0BDCAE94C0BC}"/>
              </a:ext>
            </a:extLst>
          </p:cNvPr>
          <p:cNvSpPr/>
          <p:nvPr userDrawn="1"/>
        </p:nvSpPr>
        <p:spPr>
          <a:xfrm>
            <a:off x="8077200" y="2457450"/>
            <a:ext cx="3314700" cy="3314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1B509F-D6BA-1F4D-8012-236D8B5E54B9}"/>
              </a:ext>
            </a:extLst>
          </p:cNvPr>
          <p:cNvSpPr/>
          <p:nvPr userDrawn="1"/>
        </p:nvSpPr>
        <p:spPr>
          <a:xfrm>
            <a:off x="1143000" y="2762250"/>
            <a:ext cx="2705100" cy="270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4845C-9D10-CC44-967B-15628AEBC4FB}"/>
              </a:ext>
            </a:extLst>
          </p:cNvPr>
          <p:cNvSpPr/>
          <p:nvPr userDrawn="1"/>
        </p:nvSpPr>
        <p:spPr>
          <a:xfrm>
            <a:off x="4762500" y="2762250"/>
            <a:ext cx="2705100" cy="270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975192-57A0-C545-BBD9-B0392961E8EB}"/>
              </a:ext>
            </a:extLst>
          </p:cNvPr>
          <p:cNvSpPr/>
          <p:nvPr userDrawn="1"/>
        </p:nvSpPr>
        <p:spPr>
          <a:xfrm>
            <a:off x="8382000" y="2762250"/>
            <a:ext cx="2705100" cy="270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1948BC6-6ADD-F64F-BCC8-3C6D1B5C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ECE09FD-07D2-274B-A0FD-61E29AC6D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2247" y="4184435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B1E4A2C5-AE9D-4C44-BC1B-45D61045CF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82247" y="3787274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50A3EAF7-BACC-EC49-9461-1C06CB3F8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8033" y="3142420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AC9183D-8293-D043-90A4-19093E8648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01747" y="4184435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9445B19A-6D82-FB41-AFED-23CCBEEF5A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01747" y="3787274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0E3823F8-4ED3-104F-866E-D2CA8616F1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17533" y="3142420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F2CCEB9B-DCF5-EC47-9291-255E98E6EB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1247" y="4184435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8BE53233-AB5C-C14E-ACC4-8F41DBCD1D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21247" y="3787274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0E9BB1B9-A284-D940-BE52-AB983BAADB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7033" y="3142420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C93077F-409D-B043-B624-73643BC286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D191BF-B969-704E-A6D5-7484ED27777E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A21C58-D26E-6741-B9F2-48924B9550DD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</p:spTree>
    <p:extLst>
      <p:ext uri="{BB962C8B-B14F-4D97-AF65-F5344CB8AC3E}">
        <p14:creationId xmlns:p14="http://schemas.microsoft.com/office/powerpoint/2010/main" val="3736250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Slide_Ligh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01173" y="3429000"/>
            <a:ext cx="4686300" cy="3429000"/>
          </a:xfrm>
          <a:custGeom>
            <a:avLst/>
            <a:gdLst>
              <a:gd name="connsiteX0" fmla="*/ 0 w 4686300"/>
              <a:gd name="connsiteY0" fmla="*/ 0 h 3429000"/>
              <a:gd name="connsiteX1" fmla="*/ 4686300 w 4686300"/>
              <a:gd name="connsiteY1" fmla="*/ 0 h 3429000"/>
              <a:gd name="connsiteX2" fmla="*/ 4686300 w 4686300"/>
              <a:gd name="connsiteY2" fmla="*/ 3429000 h 3429000"/>
              <a:gd name="connsiteX3" fmla="*/ 0 w 4686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3429000">
                <a:moveTo>
                  <a:pt x="0" y="0"/>
                </a:moveTo>
                <a:lnTo>
                  <a:pt x="4686300" y="0"/>
                </a:lnTo>
                <a:lnTo>
                  <a:pt x="4686300" y="3429000"/>
                </a:lnTo>
                <a:lnTo>
                  <a:pt x="0" y="34290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01173" y="990600"/>
            <a:ext cx="4686300" cy="2171700"/>
          </a:xfrm>
          <a:custGeom>
            <a:avLst/>
            <a:gdLst>
              <a:gd name="connsiteX0" fmla="*/ 0 w 4686300"/>
              <a:gd name="connsiteY0" fmla="*/ 0 h 2171700"/>
              <a:gd name="connsiteX1" fmla="*/ 4686300 w 4686300"/>
              <a:gd name="connsiteY1" fmla="*/ 0 h 2171700"/>
              <a:gd name="connsiteX2" fmla="*/ 4686300 w 4686300"/>
              <a:gd name="connsiteY2" fmla="*/ 2171700 h 2171700"/>
              <a:gd name="connsiteX3" fmla="*/ 0 w 468630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171700">
                <a:moveTo>
                  <a:pt x="0" y="0"/>
                </a:moveTo>
                <a:lnTo>
                  <a:pt x="4686300" y="0"/>
                </a:lnTo>
                <a:lnTo>
                  <a:pt x="4686300" y="2171700"/>
                </a:lnTo>
                <a:lnTo>
                  <a:pt x="0" y="21717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6579-A19C-C641-945F-1D5C57169030}"/>
              </a:ext>
            </a:extLst>
          </p:cNvPr>
          <p:cNvSpPr/>
          <p:nvPr userDrawn="1"/>
        </p:nvSpPr>
        <p:spPr>
          <a:xfrm>
            <a:off x="6266160" y="1143000"/>
            <a:ext cx="5177066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AB8161-5D68-4B4B-911C-6E1D4908DB3B}"/>
              </a:ext>
            </a:extLst>
          </p:cNvPr>
          <p:cNvGrpSpPr/>
          <p:nvPr/>
        </p:nvGrpSpPr>
        <p:grpSpPr>
          <a:xfrm>
            <a:off x="9076895" y="5541558"/>
            <a:ext cx="449128" cy="112038"/>
            <a:chOff x="9385300" y="4173200"/>
            <a:chExt cx="449128" cy="112038"/>
          </a:xfrm>
          <a:solidFill>
            <a:schemeClr val="tx1"/>
          </a:solidFill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E647DB-23CA-E641-907B-4E2D4653B873}"/>
                </a:ext>
              </a:extLst>
            </p:cNvPr>
            <p:cNvCxnSpPr/>
            <p:nvPr/>
          </p:nvCxnSpPr>
          <p:spPr>
            <a:xfrm>
              <a:off x="9385300" y="4229218"/>
              <a:ext cx="3683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4">
              <a:extLst>
                <a:ext uri="{FF2B5EF4-FFF2-40B4-BE49-F238E27FC236}">
                  <a16:creationId xmlns:a16="http://schemas.microsoft.com/office/drawing/2014/main" id="{D8511D4C-A6EE-244D-9CC6-2D91CD162A48}"/>
                </a:ext>
              </a:extLst>
            </p:cNvPr>
            <p:cNvSpPr/>
            <p:nvPr/>
          </p:nvSpPr>
          <p:spPr>
            <a:xfrm rot="5400000">
              <a:off x="9737995" y="4188804"/>
              <a:ext cx="112038" cy="80829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FB39C5A-AF0C-D848-8835-147B245531C1}"/>
              </a:ext>
            </a:extLst>
          </p:cNvPr>
          <p:cNvSpPr/>
          <p:nvPr/>
        </p:nvSpPr>
        <p:spPr>
          <a:xfrm>
            <a:off x="685800" y="775227"/>
            <a:ext cx="367773" cy="36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2EADD-0206-7B4A-A146-86017CAA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438" y="1577255"/>
            <a:ext cx="37584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6219B52C-659F-9445-AD17-0C9E727EA1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6438" y="3665906"/>
            <a:ext cx="3758409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D8EB14-E577-8646-8E3F-C4FF04031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6439" y="5402343"/>
            <a:ext cx="1930580" cy="303673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094A8-DF0B-B34C-A6A1-FBF06F4F37B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27F5E-0B9E-9847-BF45-68274A5595C3}" type="datetime1">
              <a:rPr lang="en-GB" smtClean="0"/>
              <a:t>26/11/2021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E85A0B-D5DA-DE4E-877C-55684AEC43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304E0559-2D70-6942-9C8A-BD7ED7214F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70C57E-E8B3-8B42-A5F7-ECAAADA132A7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FB8EBC-7F69-804D-9E4F-ACE1E0D40AAC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</p:spTree>
    <p:extLst>
      <p:ext uri="{BB962C8B-B14F-4D97-AF65-F5344CB8AC3E}">
        <p14:creationId xmlns:p14="http://schemas.microsoft.com/office/powerpoint/2010/main" val="111084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32114" y="1029153"/>
            <a:ext cx="4368800" cy="4799693"/>
          </a:xfrm>
          <a:custGeom>
            <a:avLst/>
            <a:gdLst>
              <a:gd name="connsiteX0" fmla="*/ 0 w 4368800"/>
              <a:gd name="connsiteY0" fmla="*/ 0 h 4799693"/>
              <a:gd name="connsiteX1" fmla="*/ 4368800 w 4368800"/>
              <a:gd name="connsiteY1" fmla="*/ 0 h 4799693"/>
              <a:gd name="connsiteX2" fmla="*/ 4368800 w 4368800"/>
              <a:gd name="connsiteY2" fmla="*/ 4799693 h 4799693"/>
              <a:gd name="connsiteX3" fmla="*/ 0 w 4368800"/>
              <a:gd name="connsiteY3" fmla="*/ 4799693 h 479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4799693">
                <a:moveTo>
                  <a:pt x="0" y="0"/>
                </a:moveTo>
                <a:lnTo>
                  <a:pt x="4368800" y="0"/>
                </a:lnTo>
                <a:lnTo>
                  <a:pt x="4368800" y="4799693"/>
                </a:lnTo>
                <a:lnTo>
                  <a:pt x="0" y="4799693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E0481F-30E2-5541-8FFD-156FCF841B5A}"/>
              </a:ext>
            </a:extLst>
          </p:cNvPr>
          <p:cNvSpPr/>
          <p:nvPr userDrawn="1"/>
        </p:nvSpPr>
        <p:spPr>
          <a:xfrm>
            <a:off x="1646280" y="1462314"/>
            <a:ext cx="3340468" cy="393337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8B6C09-650A-3C46-B86F-850FB7586E1C}"/>
              </a:ext>
            </a:extLst>
          </p:cNvPr>
          <p:cNvGrpSpPr/>
          <p:nvPr userDrawn="1"/>
        </p:nvGrpSpPr>
        <p:grpSpPr>
          <a:xfrm>
            <a:off x="11328962" y="0"/>
            <a:ext cx="863037" cy="874059"/>
            <a:chOff x="11139020" y="0"/>
            <a:chExt cx="1052980" cy="10664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1CB7B4-EB96-8A4E-89D7-C810D9D12B5A}"/>
                </a:ext>
              </a:extLst>
            </p:cNvPr>
            <p:cNvSpPr/>
            <p:nvPr/>
          </p:nvSpPr>
          <p:spPr>
            <a:xfrm>
              <a:off x="11524129" y="0"/>
              <a:ext cx="667871" cy="667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8E2DBC-F6E0-DC47-BFE1-443C09502B44}"/>
                </a:ext>
              </a:extLst>
            </p:cNvPr>
            <p:cNvSpPr/>
            <p:nvPr/>
          </p:nvSpPr>
          <p:spPr>
            <a:xfrm>
              <a:off x="11139020" y="667872"/>
              <a:ext cx="398556" cy="398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CC8885-DDDC-A14D-88A3-6D267A927FF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604343" y="1693779"/>
            <a:ext cx="4724619" cy="52322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EB5C58B-9F00-024F-B70F-9D734911B8E1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601674" y="3961946"/>
            <a:ext cx="4959350" cy="1529650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5B88A-7ABD-9343-807D-4739EA51AD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C58D9E6D-5A0E-FC45-89F1-697A27DB22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C9F050-A7D1-2842-8972-E30DA350FED8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748342-1CE4-0248-8DAC-7628C5FC0DC0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</p:spTree>
    <p:extLst>
      <p:ext uri="{BB962C8B-B14F-4D97-AF65-F5344CB8AC3E}">
        <p14:creationId xmlns:p14="http://schemas.microsoft.com/office/powerpoint/2010/main" val="4008437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638801" y="1314450"/>
            <a:ext cx="2824415" cy="1981200"/>
          </a:xfrm>
          <a:custGeom>
            <a:avLst/>
            <a:gdLst>
              <a:gd name="connsiteX0" fmla="*/ 0 w 2824415"/>
              <a:gd name="connsiteY0" fmla="*/ 0 h 1981200"/>
              <a:gd name="connsiteX1" fmla="*/ 2824415 w 2824415"/>
              <a:gd name="connsiteY1" fmla="*/ 0 h 1981200"/>
              <a:gd name="connsiteX2" fmla="*/ 2824415 w 2824415"/>
              <a:gd name="connsiteY2" fmla="*/ 1981200 h 1981200"/>
              <a:gd name="connsiteX3" fmla="*/ 0 w 2824415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415" h="1981200">
                <a:moveTo>
                  <a:pt x="0" y="0"/>
                </a:moveTo>
                <a:lnTo>
                  <a:pt x="2824415" y="0"/>
                </a:lnTo>
                <a:lnTo>
                  <a:pt x="2824415" y="1981200"/>
                </a:lnTo>
                <a:lnTo>
                  <a:pt x="0" y="19812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8685830" y="1314450"/>
            <a:ext cx="3506171" cy="1981200"/>
          </a:xfrm>
          <a:custGeom>
            <a:avLst/>
            <a:gdLst>
              <a:gd name="connsiteX0" fmla="*/ 0 w 3506171"/>
              <a:gd name="connsiteY0" fmla="*/ 0 h 1981200"/>
              <a:gd name="connsiteX1" fmla="*/ 3506171 w 3506171"/>
              <a:gd name="connsiteY1" fmla="*/ 0 h 1981200"/>
              <a:gd name="connsiteX2" fmla="*/ 3506171 w 3506171"/>
              <a:gd name="connsiteY2" fmla="*/ 1981200 h 1981200"/>
              <a:gd name="connsiteX3" fmla="*/ 0 w 3506171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6171" h="1981200">
                <a:moveTo>
                  <a:pt x="0" y="0"/>
                </a:moveTo>
                <a:lnTo>
                  <a:pt x="3506171" y="0"/>
                </a:lnTo>
                <a:lnTo>
                  <a:pt x="3506171" y="1981200"/>
                </a:lnTo>
                <a:lnTo>
                  <a:pt x="0" y="198120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5638800" y="3509963"/>
            <a:ext cx="4243580" cy="2033587"/>
          </a:xfrm>
          <a:custGeom>
            <a:avLst/>
            <a:gdLst>
              <a:gd name="connsiteX0" fmla="*/ 0 w 4243580"/>
              <a:gd name="connsiteY0" fmla="*/ 0 h 2033587"/>
              <a:gd name="connsiteX1" fmla="*/ 4243580 w 4243580"/>
              <a:gd name="connsiteY1" fmla="*/ 0 h 2033587"/>
              <a:gd name="connsiteX2" fmla="*/ 4243580 w 4243580"/>
              <a:gd name="connsiteY2" fmla="*/ 2033587 h 2033587"/>
              <a:gd name="connsiteX3" fmla="*/ 0 w 4243580"/>
              <a:gd name="connsiteY3" fmla="*/ 2033587 h 203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3580" h="2033587">
                <a:moveTo>
                  <a:pt x="0" y="0"/>
                </a:moveTo>
                <a:lnTo>
                  <a:pt x="4243580" y="0"/>
                </a:lnTo>
                <a:lnTo>
                  <a:pt x="4243580" y="2033587"/>
                </a:lnTo>
                <a:lnTo>
                  <a:pt x="0" y="2033587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10096500" y="3509963"/>
            <a:ext cx="2095500" cy="2033587"/>
          </a:xfrm>
          <a:custGeom>
            <a:avLst/>
            <a:gdLst>
              <a:gd name="connsiteX0" fmla="*/ 0 w 2095500"/>
              <a:gd name="connsiteY0" fmla="*/ 0 h 2033587"/>
              <a:gd name="connsiteX1" fmla="*/ 2095500 w 2095500"/>
              <a:gd name="connsiteY1" fmla="*/ 0 h 2033587"/>
              <a:gd name="connsiteX2" fmla="*/ 2095500 w 2095500"/>
              <a:gd name="connsiteY2" fmla="*/ 2033587 h 2033587"/>
              <a:gd name="connsiteX3" fmla="*/ 0 w 2095500"/>
              <a:gd name="connsiteY3" fmla="*/ 2033587 h 203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2033587">
                <a:moveTo>
                  <a:pt x="0" y="0"/>
                </a:moveTo>
                <a:lnTo>
                  <a:pt x="2095500" y="0"/>
                </a:lnTo>
                <a:lnTo>
                  <a:pt x="2095500" y="2033587"/>
                </a:lnTo>
                <a:lnTo>
                  <a:pt x="0" y="2033587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D7FD-6212-AA47-ADF8-58007E633D5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FFA7A9-A6E2-2849-B116-335CEA764A6B}" type="datetime1">
              <a:rPr lang="en-GB" smtClean="0"/>
              <a:t>26/11/2021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63AD4-A885-9F4B-8C0C-DB336161EA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073106-8065-AE43-85FC-ED066E0E4D46}"/>
              </a:ext>
            </a:extLst>
          </p:cNvPr>
          <p:cNvSpPr/>
          <p:nvPr userDrawn="1"/>
        </p:nvSpPr>
        <p:spPr>
          <a:xfrm>
            <a:off x="5029200" y="5543549"/>
            <a:ext cx="60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AB72CCD-B521-4B41-AA8E-1A420FF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7" y="1353076"/>
            <a:ext cx="4338521" cy="871842"/>
          </a:xfrm>
        </p:spPr>
        <p:txBody>
          <a:bodyPr wrap="square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14161E-91B9-4249-B05C-374A6CF2B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595" y="3278695"/>
            <a:ext cx="4340956" cy="1529650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2F956A-5F98-CE41-B07E-B6A2773B6293}"/>
              </a:ext>
            </a:extLst>
          </p:cNvPr>
          <p:cNvGrpSpPr/>
          <p:nvPr userDrawn="1"/>
        </p:nvGrpSpPr>
        <p:grpSpPr>
          <a:xfrm>
            <a:off x="3070456" y="5370661"/>
            <a:ext cx="449128" cy="112038"/>
            <a:chOff x="9385300" y="4173200"/>
            <a:chExt cx="449128" cy="112038"/>
          </a:xfrm>
          <a:solidFill>
            <a:schemeClr val="tx1"/>
          </a:solidFill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6EBDEC-8FC9-894C-9325-61306ED87474}"/>
                </a:ext>
              </a:extLst>
            </p:cNvPr>
            <p:cNvCxnSpPr/>
            <p:nvPr/>
          </p:nvCxnSpPr>
          <p:spPr>
            <a:xfrm>
              <a:off x="9385300" y="4229218"/>
              <a:ext cx="3683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14">
              <a:extLst>
                <a:ext uri="{FF2B5EF4-FFF2-40B4-BE49-F238E27FC236}">
                  <a16:creationId xmlns:a16="http://schemas.microsoft.com/office/drawing/2014/main" id="{4BD34359-987C-884E-B282-EF6C38657D8E}"/>
                </a:ext>
              </a:extLst>
            </p:cNvPr>
            <p:cNvSpPr/>
            <p:nvPr/>
          </p:nvSpPr>
          <p:spPr>
            <a:xfrm rot="5400000">
              <a:off x="9737995" y="4188804"/>
              <a:ext cx="112038" cy="80829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B4E2A719-AAB6-4049-989D-F8D3F2128B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0000" y="5231446"/>
            <a:ext cx="1930580" cy="303673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BAA3EAB-36A1-4B42-A0A0-0D58D97BF9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4B2FCE-AEBA-9742-9E2E-BB1E499629EA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BF78D0-F662-3D4C-A224-432ACCD0ADFF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</p:spTree>
    <p:extLst>
      <p:ext uri="{BB962C8B-B14F-4D97-AF65-F5344CB8AC3E}">
        <p14:creationId xmlns:p14="http://schemas.microsoft.com/office/powerpoint/2010/main" val="549132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Ligh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0" y="2081213"/>
            <a:ext cx="10515600" cy="4095750"/>
          </a:xfrm>
          <a:custGeom>
            <a:avLst/>
            <a:gdLst>
              <a:gd name="connsiteX0" fmla="*/ 0 w 3743325"/>
              <a:gd name="connsiteY0" fmla="*/ 0 h 4095750"/>
              <a:gd name="connsiteX1" fmla="*/ 3743325 w 3743325"/>
              <a:gd name="connsiteY1" fmla="*/ 0 h 4095750"/>
              <a:gd name="connsiteX2" fmla="*/ 3743325 w 3743325"/>
              <a:gd name="connsiteY2" fmla="*/ 4095750 h 4095750"/>
              <a:gd name="connsiteX3" fmla="*/ 0 w 3743325"/>
              <a:gd name="connsiteY3" fmla="*/ 4095750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3325" h="4095750">
                <a:moveTo>
                  <a:pt x="0" y="0"/>
                </a:moveTo>
                <a:lnTo>
                  <a:pt x="3743325" y="0"/>
                </a:lnTo>
                <a:lnTo>
                  <a:pt x="3743325" y="4095750"/>
                </a:lnTo>
                <a:lnTo>
                  <a:pt x="0" y="4095750"/>
                </a:ln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CDC6A8-B8D9-424F-BE25-AC1A2719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61B547-4FC6-D94E-9E18-D89A2125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BC5B61B-A381-BA4B-86E3-657159F778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FB90C-5311-AC45-B07D-70F7C56F10EE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E1FE96-CA77-1E4B-96DE-B9347E419554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</p:spTree>
    <p:extLst>
      <p:ext uri="{BB962C8B-B14F-4D97-AF65-F5344CB8AC3E}">
        <p14:creationId xmlns:p14="http://schemas.microsoft.com/office/powerpoint/2010/main" val="20976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791ABDA-E0B1-4C47-9025-F5389AC1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238" y="2952340"/>
            <a:ext cx="6491525" cy="484043"/>
          </a:xfrm>
          <a:noFill/>
        </p:spPr>
        <p:txBody>
          <a:bodyPr wrap="square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765AA01-D276-EB4B-AAB6-A0CF3C66F0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8812" y="3824182"/>
            <a:ext cx="6494376" cy="610167"/>
          </a:xfrm>
          <a:noFill/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69B03AF1-6878-2947-AFDB-C3F7962BE9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82697" y="2498992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ctr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DC930A-40F4-A144-B200-309FDF3FBAAC}"/>
              </a:ext>
            </a:extLst>
          </p:cNvPr>
          <p:cNvSpPr/>
          <p:nvPr userDrawn="1"/>
        </p:nvSpPr>
        <p:spPr>
          <a:xfrm>
            <a:off x="10362486" y="259202"/>
            <a:ext cx="2932829" cy="5865658"/>
          </a:xfrm>
          <a:custGeom>
            <a:avLst/>
            <a:gdLst>
              <a:gd name="connsiteX0" fmla="*/ 0 w 5865658"/>
              <a:gd name="connsiteY0" fmla="*/ 2932829 h 5865658"/>
              <a:gd name="connsiteX1" fmla="*/ 2932829 w 5865658"/>
              <a:gd name="connsiteY1" fmla="*/ 0 h 5865658"/>
              <a:gd name="connsiteX2" fmla="*/ 5865658 w 5865658"/>
              <a:gd name="connsiteY2" fmla="*/ 2932829 h 5865658"/>
              <a:gd name="connsiteX3" fmla="*/ 2932829 w 5865658"/>
              <a:gd name="connsiteY3" fmla="*/ 5865658 h 5865658"/>
              <a:gd name="connsiteX4" fmla="*/ 0 w 5865658"/>
              <a:gd name="connsiteY4" fmla="*/ 2932829 h 5865658"/>
              <a:gd name="connsiteX0" fmla="*/ 5865658 w 5957098"/>
              <a:gd name="connsiteY0" fmla="*/ 2932829 h 5865658"/>
              <a:gd name="connsiteX1" fmla="*/ 2932829 w 5957098"/>
              <a:gd name="connsiteY1" fmla="*/ 5865658 h 5865658"/>
              <a:gd name="connsiteX2" fmla="*/ 0 w 5957098"/>
              <a:gd name="connsiteY2" fmla="*/ 2932829 h 5865658"/>
              <a:gd name="connsiteX3" fmla="*/ 2932829 w 5957098"/>
              <a:gd name="connsiteY3" fmla="*/ 0 h 5865658"/>
              <a:gd name="connsiteX4" fmla="*/ 5957098 w 5957098"/>
              <a:gd name="connsiteY4" fmla="*/ 3024269 h 5865658"/>
              <a:gd name="connsiteX0" fmla="*/ 5865658 w 5865658"/>
              <a:gd name="connsiteY0" fmla="*/ 2932829 h 5865658"/>
              <a:gd name="connsiteX1" fmla="*/ 2932829 w 5865658"/>
              <a:gd name="connsiteY1" fmla="*/ 5865658 h 5865658"/>
              <a:gd name="connsiteX2" fmla="*/ 0 w 5865658"/>
              <a:gd name="connsiteY2" fmla="*/ 2932829 h 5865658"/>
              <a:gd name="connsiteX3" fmla="*/ 2932829 w 5865658"/>
              <a:gd name="connsiteY3" fmla="*/ 0 h 5865658"/>
              <a:gd name="connsiteX0" fmla="*/ 2932829 w 2932829"/>
              <a:gd name="connsiteY0" fmla="*/ 5865658 h 5865658"/>
              <a:gd name="connsiteX1" fmla="*/ 0 w 2932829"/>
              <a:gd name="connsiteY1" fmla="*/ 2932829 h 5865658"/>
              <a:gd name="connsiteX2" fmla="*/ 2932829 w 2932829"/>
              <a:gd name="connsiteY2" fmla="*/ 0 h 586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2829" h="5865658">
                <a:moveTo>
                  <a:pt x="2932829" y="5865658"/>
                </a:moveTo>
                <a:cubicBezTo>
                  <a:pt x="1313072" y="5865658"/>
                  <a:pt x="0" y="4552586"/>
                  <a:pt x="0" y="2932829"/>
                </a:cubicBezTo>
                <a:cubicBezTo>
                  <a:pt x="0" y="1313072"/>
                  <a:pt x="1313072" y="0"/>
                  <a:pt x="2932829" y="0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32F52E-1209-D44A-A590-63612A371562}"/>
              </a:ext>
            </a:extLst>
          </p:cNvPr>
          <p:cNvSpPr/>
          <p:nvPr userDrawn="1"/>
        </p:nvSpPr>
        <p:spPr>
          <a:xfrm>
            <a:off x="10719830" y="625235"/>
            <a:ext cx="2576199" cy="5152398"/>
          </a:xfrm>
          <a:custGeom>
            <a:avLst/>
            <a:gdLst>
              <a:gd name="connsiteX0" fmla="*/ 0 w 5152397"/>
              <a:gd name="connsiteY0" fmla="*/ 2576199 h 5152397"/>
              <a:gd name="connsiteX1" fmla="*/ 2576199 w 5152397"/>
              <a:gd name="connsiteY1" fmla="*/ 0 h 5152397"/>
              <a:gd name="connsiteX2" fmla="*/ 5152398 w 5152397"/>
              <a:gd name="connsiteY2" fmla="*/ 2576199 h 5152397"/>
              <a:gd name="connsiteX3" fmla="*/ 2576199 w 5152397"/>
              <a:gd name="connsiteY3" fmla="*/ 5152398 h 5152397"/>
              <a:gd name="connsiteX4" fmla="*/ 0 w 5152397"/>
              <a:gd name="connsiteY4" fmla="*/ 2576199 h 5152397"/>
              <a:gd name="connsiteX0" fmla="*/ 5152398 w 5243838"/>
              <a:gd name="connsiteY0" fmla="*/ 2576199 h 5152398"/>
              <a:gd name="connsiteX1" fmla="*/ 2576199 w 5243838"/>
              <a:gd name="connsiteY1" fmla="*/ 5152398 h 5152398"/>
              <a:gd name="connsiteX2" fmla="*/ 0 w 5243838"/>
              <a:gd name="connsiteY2" fmla="*/ 2576199 h 5152398"/>
              <a:gd name="connsiteX3" fmla="*/ 2576199 w 5243838"/>
              <a:gd name="connsiteY3" fmla="*/ 0 h 5152398"/>
              <a:gd name="connsiteX4" fmla="*/ 5243838 w 5243838"/>
              <a:gd name="connsiteY4" fmla="*/ 2667639 h 5152398"/>
              <a:gd name="connsiteX0" fmla="*/ 5152398 w 5152398"/>
              <a:gd name="connsiteY0" fmla="*/ 2576199 h 5152398"/>
              <a:gd name="connsiteX1" fmla="*/ 2576199 w 5152398"/>
              <a:gd name="connsiteY1" fmla="*/ 5152398 h 5152398"/>
              <a:gd name="connsiteX2" fmla="*/ 0 w 5152398"/>
              <a:gd name="connsiteY2" fmla="*/ 2576199 h 5152398"/>
              <a:gd name="connsiteX3" fmla="*/ 2576199 w 5152398"/>
              <a:gd name="connsiteY3" fmla="*/ 0 h 5152398"/>
              <a:gd name="connsiteX0" fmla="*/ 2576199 w 2576199"/>
              <a:gd name="connsiteY0" fmla="*/ 5152398 h 5152398"/>
              <a:gd name="connsiteX1" fmla="*/ 0 w 2576199"/>
              <a:gd name="connsiteY1" fmla="*/ 2576199 h 5152398"/>
              <a:gd name="connsiteX2" fmla="*/ 2576199 w 2576199"/>
              <a:gd name="connsiteY2" fmla="*/ 0 h 515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199" h="5152398">
                <a:moveTo>
                  <a:pt x="2576199" y="5152398"/>
                </a:moveTo>
                <a:cubicBezTo>
                  <a:pt x="1153404" y="5152398"/>
                  <a:pt x="0" y="3998994"/>
                  <a:pt x="0" y="2576199"/>
                </a:cubicBezTo>
                <a:cubicBezTo>
                  <a:pt x="0" y="1153404"/>
                  <a:pt x="1153404" y="0"/>
                  <a:pt x="2576199" y="0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3B889F-40B5-BA49-B8A7-DEBC66A8D2D5}"/>
              </a:ext>
            </a:extLst>
          </p:cNvPr>
          <p:cNvSpPr/>
          <p:nvPr userDrawn="1"/>
        </p:nvSpPr>
        <p:spPr>
          <a:xfrm>
            <a:off x="-150465" y="0"/>
            <a:ext cx="2498992" cy="2498992"/>
          </a:xfrm>
          <a:custGeom>
            <a:avLst/>
            <a:gdLst>
              <a:gd name="connsiteX0" fmla="*/ 0 w 7950725"/>
              <a:gd name="connsiteY0" fmla="*/ 3975363 h 7950725"/>
              <a:gd name="connsiteX1" fmla="*/ 3975363 w 7950725"/>
              <a:gd name="connsiteY1" fmla="*/ 0 h 7950725"/>
              <a:gd name="connsiteX2" fmla="*/ 7950726 w 7950725"/>
              <a:gd name="connsiteY2" fmla="*/ 3975363 h 7950725"/>
              <a:gd name="connsiteX3" fmla="*/ 3975363 w 7950725"/>
              <a:gd name="connsiteY3" fmla="*/ 7950726 h 7950725"/>
              <a:gd name="connsiteX4" fmla="*/ 0 w 7950725"/>
              <a:gd name="connsiteY4" fmla="*/ 3975363 h 7950725"/>
              <a:gd name="connsiteX0" fmla="*/ 0 w 7950726"/>
              <a:gd name="connsiteY0" fmla="*/ 3975363 h 7950726"/>
              <a:gd name="connsiteX1" fmla="*/ 3975363 w 7950726"/>
              <a:gd name="connsiteY1" fmla="*/ 0 h 7950726"/>
              <a:gd name="connsiteX2" fmla="*/ 7950726 w 7950726"/>
              <a:gd name="connsiteY2" fmla="*/ 3975363 h 7950726"/>
              <a:gd name="connsiteX3" fmla="*/ 3975363 w 7950726"/>
              <a:gd name="connsiteY3" fmla="*/ 7950726 h 7950726"/>
              <a:gd name="connsiteX4" fmla="*/ 91440 w 7950726"/>
              <a:gd name="connsiteY4" fmla="*/ 4066803 h 7950726"/>
              <a:gd name="connsiteX0" fmla="*/ 0 w 7950726"/>
              <a:gd name="connsiteY0" fmla="*/ 3975363 h 7950726"/>
              <a:gd name="connsiteX1" fmla="*/ 3975363 w 7950726"/>
              <a:gd name="connsiteY1" fmla="*/ 0 h 7950726"/>
              <a:gd name="connsiteX2" fmla="*/ 7950726 w 7950726"/>
              <a:gd name="connsiteY2" fmla="*/ 3975363 h 7950726"/>
              <a:gd name="connsiteX3" fmla="*/ 3975363 w 7950726"/>
              <a:gd name="connsiteY3" fmla="*/ 7950726 h 7950726"/>
              <a:gd name="connsiteX0" fmla="*/ 0 w 3975363"/>
              <a:gd name="connsiteY0" fmla="*/ 0 h 7950726"/>
              <a:gd name="connsiteX1" fmla="*/ 3975363 w 3975363"/>
              <a:gd name="connsiteY1" fmla="*/ 3975363 h 7950726"/>
              <a:gd name="connsiteX2" fmla="*/ 0 w 3975363"/>
              <a:gd name="connsiteY2" fmla="*/ 7950726 h 7950726"/>
              <a:gd name="connsiteX0" fmla="*/ 3975363 w 3975363"/>
              <a:gd name="connsiteY0" fmla="*/ 0 h 3975363"/>
              <a:gd name="connsiteX1" fmla="*/ 0 w 3975363"/>
              <a:gd name="connsiteY1" fmla="*/ 3975363 h 39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363" h="3975363">
                <a:moveTo>
                  <a:pt x="3975363" y="0"/>
                </a:moveTo>
                <a:cubicBezTo>
                  <a:pt x="3975363" y="2195532"/>
                  <a:pt x="2195532" y="3975363"/>
                  <a:pt x="0" y="3975363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916364-057E-D74A-AA7C-E2E30EF2630D}"/>
              </a:ext>
            </a:extLst>
          </p:cNvPr>
          <p:cNvSpPr/>
          <p:nvPr userDrawn="1"/>
        </p:nvSpPr>
        <p:spPr>
          <a:xfrm>
            <a:off x="-212268" y="-68837"/>
            <a:ext cx="2208600" cy="2208600"/>
          </a:xfrm>
          <a:custGeom>
            <a:avLst/>
            <a:gdLst>
              <a:gd name="connsiteX0" fmla="*/ 0 w 7170252"/>
              <a:gd name="connsiteY0" fmla="*/ 3585126 h 7170252"/>
              <a:gd name="connsiteX1" fmla="*/ 3585126 w 7170252"/>
              <a:gd name="connsiteY1" fmla="*/ 0 h 7170252"/>
              <a:gd name="connsiteX2" fmla="*/ 7170252 w 7170252"/>
              <a:gd name="connsiteY2" fmla="*/ 3585126 h 7170252"/>
              <a:gd name="connsiteX3" fmla="*/ 3585126 w 7170252"/>
              <a:gd name="connsiteY3" fmla="*/ 7170252 h 7170252"/>
              <a:gd name="connsiteX4" fmla="*/ 0 w 7170252"/>
              <a:gd name="connsiteY4" fmla="*/ 3585126 h 7170252"/>
              <a:gd name="connsiteX0" fmla="*/ 3585126 w 7170252"/>
              <a:gd name="connsiteY0" fmla="*/ 0 h 7170252"/>
              <a:gd name="connsiteX1" fmla="*/ 7170252 w 7170252"/>
              <a:gd name="connsiteY1" fmla="*/ 3585126 h 7170252"/>
              <a:gd name="connsiteX2" fmla="*/ 3585126 w 7170252"/>
              <a:gd name="connsiteY2" fmla="*/ 7170252 h 7170252"/>
              <a:gd name="connsiteX3" fmla="*/ 0 w 7170252"/>
              <a:gd name="connsiteY3" fmla="*/ 3585126 h 7170252"/>
              <a:gd name="connsiteX4" fmla="*/ 3676566 w 7170252"/>
              <a:gd name="connsiteY4" fmla="*/ 91440 h 7170252"/>
              <a:gd name="connsiteX0" fmla="*/ 3585126 w 7170252"/>
              <a:gd name="connsiteY0" fmla="*/ 0 h 7170252"/>
              <a:gd name="connsiteX1" fmla="*/ 7170252 w 7170252"/>
              <a:gd name="connsiteY1" fmla="*/ 3585126 h 7170252"/>
              <a:gd name="connsiteX2" fmla="*/ 3585126 w 7170252"/>
              <a:gd name="connsiteY2" fmla="*/ 7170252 h 7170252"/>
              <a:gd name="connsiteX3" fmla="*/ 0 w 7170252"/>
              <a:gd name="connsiteY3" fmla="*/ 3585126 h 7170252"/>
              <a:gd name="connsiteX0" fmla="*/ 0 w 3585126"/>
              <a:gd name="connsiteY0" fmla="*/ 0 h 7170252"/>
              <a:gd name="connsiteX1" fmla="*/ 3585126 w 3585126"/>
              <a:gd name="connsiteY1" fmla="*/ 3585126 h 7170252"/>
              <a:gd name="connsiteX2" fmla="*/ 0 w 3585126"/>
              <a:gd name="connsiteY2" fmla="*/ 7170252 h 7170252"/>
              <a:gd name="connsiteX0" fmla="*/ 3585126 w 3585126"/>
              <a:gd name="connsiteY0" fmla="*/ 0 h 3585126"/>
              <a:gd name="connsiteX1" fmla="*/ 0 w 3585126"/>
              <a:gd name="connsiteY1" fmla="*/ 3585126 h 358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5126" h="3585126">
                <a:moveTo>
                  <a:pt x="3585126" y="0"/>
                </a:moveTo>
                <a:cubicBezTo>
                  <a:pt x="3585126" y="1980010"/>
                  <a:pt x="1980010" y="3585126"/>
                  <a:pt x="0" y="3585126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8076D6-B114-9145-B8D3-20B2794840F7}"/>
              </a:ext>
            </a:extLst>
          </p:cNvPr>
          <p:cNvSpPr/>
          <p:nvPr userDrawn="1"/>
        </p:nvSpPr>
        <p:spPr>
          <a:xfrm>
            <a:off x="1122404" y="5447610"/>
            <a:ext cx="5865658" cy="2932829"/>
          </a:xfrm>
          <a:custGeom>
            <a:avLst/>
            <a:gdLst>
              <a:gd name="connsiteX0" fmla="*/ 0 w 5865658"/>
              <a:gd name="connsiteY0" fmla="*/ 2932829 h 5865658"/>
              <a:gd name="connsiteX1" fmla="*/ 2932829 w 5865658"/>
              <a:gd name="connsiteY1" fmla="*/ 0 h 5865658"/>
              <a:gd name="connsiteX2" fmla="*/ 5865658 w 5865658"/>
              <a:gd name="connsiteY2" fmla="*/ 2932829 h 5865658"/>
              <a:gd name="connsiteX3" fmla="*/ 2932829 w 5865658"/>
              <a:gd name="connsiteY3" fmla="*/ 5865658 h 5865658"/>
              <a:gd name="connsiteX4" fmla="*/ 0 w 5865658"/>
              <a:gd name="connsiteY4" fmla="*/ 2932829 h 5865658"/>
              <a:gd name="connsiteX0" fmla="*/ 2932829 w 5865658"/>
              <a:gd name="connsiteY0" fmla="*/ 5865658 h 5957098"/>
              <a:gd name="connsiteX1" fmla="*/ 0 w 5865658"/>
              <a:gd name="connsiteY1" fmla="*/ 2932829 h 5957098"/>
              <a:gd name="connsiteX2" fmla="*/ 2932829 w 5865658"/>
              <a:gd name="connsiteY2" fmla="*/ 0 h 5957098"/>
              <a:gd name="connsiteX3" fmla="*/ 5865658 w 5865658"/>
              <a:gd name="connsiteY3" fmla="*/ 2932829 h 5957098"/>
              <a:gd name="connsiteX4" fmla="*/ 3024269 w 5865658"/>
              <a:gd name="connsiteY4" fmla="*/ 5957098 h 5957098"/>
              <a:gd name="connsiteX0" fmla="*/ 2932829 w 5865658"/>
              <a:gd name="connsiteY0" fmla="*/ 5865658 h 5865658"/>
              <a:gd name="connsiteX1" fmla="*/ 0 w 5865658"/>
              <a:gd name="connsiteY1" fmla="*/ 2932829 h 5865658"/>
              <a:gd name="connsiteX2" fmla="*/ 2932829 w 5865658"/>
              <a:gd name="connsiteY2" fmla="*/ 0 h 5865658"/>
              <a:gd name="connsiteX3" fmla="*/ 5865658 w 5865658"/>
              <a:gd name="connsiteY3" fmla="*/ 2932829 h 5865658"/>
              <a:gd name="connsiteX0" fmla="*/ 0 w 5865658"/>
              <a:gd name="connsiteY0" fmla="*/ 2932829 h 2932829"/>
              <a:gd name="connsiteX1" fmla="*/ 2932829 w 5865658"/>
              <a:gd name="connsiteY1" fmla="*/ 0 h 2932829"/>
              <a:gd name="connsiteX2" fmla="*/ 5865658 w 5865658"/>
              <a:gd name="connsiteY2" fmla="*/ 2932829 h 293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5658" h="2932829">
                <a:moveTo>
                  <a:pt x="0" y="2932829"/>
                </a:moveTo>
                <a:cubicBezTo>
                  <a:pt x="0" y="1313072"/>
                  <a:pt x="1313072" y="0"/>
                  <a:pt x="2932829" y="0"/>
                </a:cubicBezTo>
                <a:cubicBezTo>
                  <a:pt x="4552586" y="0"/>
                  <a:pt x="5865658" y="1313072"/>
                  <a:pt x="5865658" y="2932829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EB6663-AF95-BA42-A1B4-75527FFAEA7D}"/>
              </a:ext>
            </a:extLst>
          </p:cNvPr>
          <p:cNvSpPr/>
          <p:nvPr userDrawn="1"/>
        </p:nvSpPr>
        <p:spPr>
          <a:xfrm>
            <a:off x="1479036" y="5813643"/>
            <a:ext cx="5152398" cy="2576199"/>
          </a:xfrm>
          <a:custGeom>
            <a:avLst/>
            <a:gdLst>
              <a:gd name="connsiteX0" fmla="*/ 0 w 5152397"/>
              <a:gd name="connsiteY0" fmla="*/ 2576199 h 5152397"/>
              <a:gd name="connsiteX1" fmla="*/ 2576199 w 5152397"/>
              <a:gd name="connsiteY1" fmla="*/ 0 h 5152397"/>
              <a:gd name="connsiteX2" fmla="*/ 5152398 w 5152397"/>
              <a:gd name="connsiteY2" fmla="*/ 2576199 h 5152397"/>
              <a:gd name="connsiteX3" fmla="*/ 2576199 w 5152397"/>
              <a:gd name="connsiteY3" fmla="*/ 5152398 h 5152397"/>
              <a:gd name="connsiteX4" fmla="*/ 0 w 5152397"/>
              <a:gd name="connsiteY4" fmla="*/ 2576199 h 5152397"/>
              <a:gd name="connsiteX0" fmla="*/ 2576199 w 5152398"/>
              <a:gd name="connsiteY0" fmla="*/ 5152398 h 5243838"/>
              <a:gd name="connsiteX1" fmla="*/ 0 w 5152398"/>
              <a:gd name="connsiteY1" fmla="*/ 2576199 h 5243838"/>
              <a:gd name="connsiteX2" fmla="*/ 2576199 w 5152398"/>
              <a:gd name="connsiteY2" fmla="*/ 0 h 5243838"/>
              <a:gd name="connsiteX3" fmla="*/ 5152398 w 5152398"/>
              <a:gd name="connsiteY3" fmla="*/ 2576199 h 5243838"/>
              <a:gd name="connsiteX4" fmla="*/ 2667639 w 5152398"/>
              <a:gd name="connsiteY4" fmla="*/ 5243838 h 5243838"/>
              <a:gd name="connsiteX0" fmla="*/ 2576199 w 5152398"/>
              <a:gd name="connsiteY0" fmla="*/ 5152398 h 5152398"/>
              <a:gd name="connsiteX1" fmla="*/ 0 w 5152398"/>
              <a:gd name="connsiteY1" fmla="*/ 2576199 h 5152398"/>
              <a:gd name="connsiteX2" fmla="*/ 2576199 w 5152398"/>
              <a:gd name="connsiteY2" fmla="*/ 0 h 5152398"/>
              <a:gd name="connsiteX3" fmla="*/ 5152398 w 5152398"/>
              <a:gd name="connsiteY3" fmla="*/ 2576199 h 5152398"/>
              <a:gd name="connsiteX0" fmla="*/ 0 w 5152398"/>
              <a:gd name="connsiteY0" fmla="*/ 2576199 h 2576199"/>
              <a:gd name="connsiteX1" fmla="*/ 2576199 w 5152398"/>
              <a:gd name="connsiteY1" fmla="*/ 0 h 2576199"/>
              <a:gd name="connsiteX2" fmla="*/ 5152398 w 5152398"/>
              <a:gd name="connsiteY2" fmla="*/ 2576199 h 25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2398" h="2576199">
                <a:moveTo>
                  <a:pt x="0" y="2576199"/>
                </a:moveTo>
                <a:cubicBezTo>
                  <a:pt x="0" y="1153404"/>
                  <a:pt x="1153404" y="0"/>
                  <a:pt x="2576199" y="0"/>
                </a:cubicBezTo>
                <a:cubicBezTo>
                  <a:pt x="3998994" y="0"/>
                  <a:pt x="5152398" y="1153404"/>
                  <a:pt x="5152398" y="2576199"/>
                </a:cubicBezTo>
              </a:path>
            </a:pathLst>
          </a:custGeom>
          <a:noFill/>
          <a:ln w="76200">
            <a:solidFill>
              <a:schemeClr val="tx2">
                <a:alpha val="1371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7DC082-E8BD-7748-9576-877F7385C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6175" y="6124860"/>
            <a:ext cx="1720800" cy="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88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4417B4-C0D5-334B-B381-F89AB0A3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238" y="2952340"/>
            <a:ext cx="6491525" cy="484043"/>
          </a:xfrm>
          <a:noFill/>
        </p:spPr>
        <p:txBody>
          <a:bodyPr wrap="square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A4239A3-1843-B346-8480-7CC215456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8812" y="3824182"/>
            <a:ext cx="6494376" cy="610167"/>
          </a:xfrm>
          <a:noFill/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671F55F-2E10-D241-8AFB-E2FFB98F5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6176" y="6124860"/>
            <a:ext cx="1719649" cy="3665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3446BF4-5172-B84D-B14E-94AC9F634979}"/>
              </a:ext>
            </a:extLst>
          </p:cNvPr>
          <p:cNvGrpSpPr/>
          <p:nvPr userDrawn="1"/>
        </p:nvGrpSpPr>
        <p:grpSpPr>
          <a:xfrm rot="10800000">
            <a:off x="-441363" y="259202"/>
            <a:ext cx="2933543" cy="5865658"/>
            <a:chOff x="10362486" y="259202"/>
            <a:chExt cx="2933543" cy="5865658"/>
          </a:xfrm>
        </p:grpSpPr>
        <p:sp>
          <p:nvSpPr>
            <p:cNvPr id="82" name="Oval 18">
              <a:extLst>
                <a:ext uri="{FF2B5EF4-FFF2-40B4-BE49-F238E27FC236}">
                  <a16:creationId xmlns:a16="http://schemas.microsoft.com/office/drawing/2014/main" id="{B6286052-D0E9-254F-B04E-C20EA05EDDC2}"/>
                </a:ext>
              </a:extLst>
            </p:cNvPr>
            <p:cNvSpPr/>
            <p:nvPr userDrawn="1"/>
          </p:nvSpPr>
          <p:spPr>
            <a:xfrm>
              <a:off x="10362486" y="259202"/>
              <a:ext cx="2932829" cy="5865658"/>
            </a:xfrm>
            <a:custGeom>
              <a:avLst/>
              <a:gdLst>
                <a:gd name="connsiteX0" fmla="*/ 0 w 5865658"/>
                <a:gd name="connsiteY0" fmla="*/ 2932829 h 5865658"/>
                <a:gd name="connsiteX1" fmla="*/ 2932829 w 5865658"/>
                <a:gd name="connsiteY1" fmla="*/ 0 h 5865658"/>
                <a:gd name="connsiteX2" fmla="*/ 5865658 w 5865658"/>
                <a:gd name="connsiteY2" fmla="*/ 2932829 h 5865658"/>
                <a:gd name="connsiteX3" fmla="*/ 2932829 w 5865658"/>
                <a:gd name="connsiteY3" fmla="*/ 5865658 h 5865658"/>
                <a:gd name="connsiteX4" fmla="*/ 0 w 5865658"/>
                <a:gd name="connsiteY4" fmla="*/ 2932829 h 5865658"/>
                <a:gd name="connsiteX0" fmla="*/ 5865658 w 5957098"/>
                <a:gd name="connsiteY0" fmla="*/ 2932829 h 5865658"/>
                <a:gd name="connsiteX1" fmla="*/ 2932829 w 5957098"/>
                <a:gd name="connsiteY1" fmla="*/ 5865658 h 5865658"/>
                <a:gd name="connsiteX2" fmla="*/ 0 w 5957098"/>
                <a:gd name="connsiteY2" fmla="*/ 2932829 h 5865658"/>
                <a:gd name="connsiteX3" fmla="*/ 2932829 w 5957098"/>
                <a:gd name="connsiteY3" fmla="*/ 0 h 5865658"/>
                <a:gd name="connsiteX4" fmla="*/ 5957098 w 5957098"/>
                <a:gd name="connsiteY4" fmla="*/ 3024269 h 5865658"/>
                <a:gd name="connsiteX0" fmla="*/ 5865658 w 5865658"/>
                <a:gd name="connsiteY0" fmla="*/ 2932829 h 5865658"/>
                <a:gd name="connsiteX1" fmla="*/ 2932829 w 5865658"/>
                <a:gd name="connsiteY1" fmla="*/ 5865658 h 5865658"/>
                <a:gd name="connsiteX2" fmla="*/ 0 w 5865658"/>
                <a:gd name="connsiteY2" fmla="*/ 2932829 h 5865658"/>
                <a:gd name="connsiteX3" fmla="*/ 2932829 w 5865658"/>
                <a:gd name="connsiteY3" fmla="*/ 0 h 5865658"/>
                <a:gd name="connsiteX0" fmla="*/ 2932829 w 2932829"/>
                <a:gd name="connsiteY0" fmla="*/ 5865658 h 5865658"/>
                <a:gd name="connsiteX1" fmla="*/ 0 w 2932829"/>
                <a:gd name="connsiteY1" fmla="*/ 2932829 h 5865658"/>
                <a:gd name="connsiteX2" fmla="*/ 2932829 w 2932829"/>
                <a:gd name="connsiteY2" fmla="*/ 0 h 586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2829" h="5865658">
                  <a:moveTo>
                    <a:pt x="2932829" y="5865658"/>
                  </a:moveTo>
                  <a:cubicBezTo>
                    <a:pt x="1313072" y="5865658"/>
                    <a:pt x="0" y="4552586"/>
                    <a:pt x="0" y="2932829"/>
                  </a:cubicBezTo>
                  <a:cubicBezTo>
                    <a:pt x="0" y="1313072"/>
                    <a:pt x="1313072" y="0"/>
                    <a:pt x="2932829" y="0"/>
                  </a:cubicBezTo>
                </a:path>
              </a:pathLst>
            </a:custGeom>
            <a:noFill/>
            <a:ln w="76200">
              <a:solidFill>
                <a:schemeClr val="tx2">
                  <a:alpha val="1371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19">
              <a:extLst>
                <a:ext uri="{FF2B5EF4-FFF2-40B4-BE49-F238E27FC236}">
                  <a16:creationId xmlns:a16="http://schemas.microsoft.com/office/drawing/2014/main" id="{00025473-21DA-4B42-8108-6F1926D7875A}"/>
                </a:ext>
              </a:extLst>
            </p:cNvPr>
            <p:cNvSpPr/>
            <p:nvPr userDrawn="1"/>
          </p:nvSpPr>
          <p:spPr>
            <a:xfrm>
              <a:off x="10719830" y="625235"/>
              <a:ext cx="2576199" cy="5152398"/>
            </a:xfrm>
            <a:custGeom>
              <a:avLst/>
              <a:gdLst>
                <a:gd name="connsiteX0" fmla="*/ 0 w 5152397"/>
                <a:gd name="connsiteY0" fmla="*/ 2576199 h 5152397"/>
                <a:gd name="connsiteX1" fmla="*/ 2576199 w 5152397"/>
                <a:gd name="connsiteY1" fmla="*/ 0 h 5152397"/>
                <a:gd name="connsiteX2" fmla="*/ 5152398 w 5152397"/>
                <a:gd name="connsiteY2" fmla="*/ 2576199 h 5152397"/>
                <a:gd name="connsiteX3" fmla="*/ 2576199 w 5152397"/>
                <a:gd name="connsiteY3" fmla="*/ 5152398 h 5152397"/>
                <a:gd name="connsiteX4" fmla="*/ 0 w 5152397"/>
                <a:gd name="connsiteY4" fmla="*/ 2576199 h 5152397"/>
                <a:gd name="connsiteX0" fmla="*/ 5152398 w 5243838"/>
                <a:gd name="connsiteY0" fmla="*/ 2576199 h 5152398"/>
                <a:gd name="connsiteX1" fmla="*/ 2576199 w 5243838"/>
                <a:gd name="connsiteY1" fmla="*/ 5152398 h 5152398"/>
                <a:gd name="connsiteX2" fmla="*/ 0 w 5243838"/>
                <a:gd name="connsiteY2" fmla="*/ 2576199 h 5152398"/>
                <a:gd name="connsiteX3" fmla="*/ 2576199 w 5243838"/>
                <a:gd name="connsiteY3" fmla="*/ 0 h 5152398"/>
                <a:gd name="connsiteX4" fmla="*/ 5243838 w 5243838"/>
                <a:gd name="connsiteY4" fmla="*/ 2667639 h 5152398"/>
                <a:gd name="connsiteX0" fmla="*/ 5152398 w 5152398"/>
                <a:gd name="connsiteY0" fmla="*/ 2576199 h 5152398"/>
                <a:gd name="connsiteX1" fmla="*/ 2576199 w 5152398"/>
                <a:gd name="connsiteY1" fmla="*/ 5152398 h 5152398"/>
                <a:gd name="connsiteX2" fmla="*/ 0 w 5152398"/>
                <a:gd name="connsiteY2" fmla="*/ 2576199 h 5152398"/>
                <a:gd name="connsiteX3" fmla="*/ 2576199 w 5152398"/>
                <a:gd name="connsiteY3" fmla="*/ 0 h 5152398"/>
                <a:gd name="connsiteX0" fmla="*/ 2576199 w 2576199"/>
                <a:gd name="connsiteY0" fmla="*/ 5152398 h 5152398"/>
                <a:gd name="connsiteX1" fmla="*/ 0 w 2576199"/>
                <a:gd name="connsiteY1" fmla="*/ 2576199 h 5152398"/>
                <a:gd name="connsiteX2" fmla="*/ 2576199 w 2576199"/>
                <a:gd name="connsiteY2" fmla="*/ 0 h 515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199" h="5152398">
                  <a:moveTo>
                    <a:pt x="2576199" y="5152398"/>
                  </a:moveTo>
                  <a:cubicBezTo>
                    <a:pt x="1153404" y="5152398"/>
                    <a:pt x="0" y="3998994"/>
                    <a:pt x="0" y="2576199"/>
                  </a:cubicBezTo>
                  <a:cubicBezTo>
                    <a:pt x="0" y="1153404"/>
                    <a:pt x="1153404" y="0"/>
                    <a:pt x="2576199" y="0"/>
                  </a:cubicBezTo>
                </a:path>
              </a:pathLst>
            </a:custGeom>
            <a:noFill/>
            <a:ln w="76200">
              <a:solidFill>
                <a:schemeClr val="tx2">
                  <a:alpha val="1371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0C746C-7654-4847-A7A6-8D86DA63D0D8}"/>
              </a:ext>
            </a:extLst>
          </p:cNvPr>
          <p:cNvGrpSpPr/>
          <p:nvPr userDrawn="1"/>
        </p:nvGrpSpPr>
        <p:grpSpPr>
          <a:xfrm rot="10800000">
            <a:off x="9766121" y="4434349"/>
            <a:ext cx="2560795" cy="2567829"/>
            <a:chOff x="-212268" y="-68837"/>
            <a:chExt cx="2560795" cy="2567829"/>
          </a:xfrm>
        </p:grpSpPr>
        <p:sp>
          <p:nvSpPr>
            <p:cNvPr id="84" name="Oval 20">
              <a:extLst>
                <a:ext uri="{FF2B5EF4-FFF2-40B4-BE49-F238E27FC236}">
                  <a16:creationId xmlns:a16="http://schemas.microsoft.com/office/drawing/2014/main" id="{8E39BF6A-E5C5-684C-B969-0EA6B257D3C8}"/>
                </a:ext>
              </a:extLst>
            </p:cNvPr>
            <p:cNvSpPr/>
            <p:nvPr userDrawn="1"/>
          </p:nvSpPr>
          <p:spPr>
            <a:xfrm>
              <a:off x="-150465" y="0"/>
              <a:ext cx="2498992" cy="2498992"/>
            </a:xfrm>
            <a:custGeom>
              <a:avLst/>
              <a:gdLst>
                <a:gd name="connsiteX0" fmla="*/ 0 w 7950725"/>
                <a:gd name="connsiteY0" fmla="*/ 3975363 h 7950725"/>
                <a:gd name="connsiteX1" fmla="*/ 3975363 w 7950725"/>
                <a:gd name="connsiteY1" fmla="*/ 0 h 7950725"/>
                <a:gd name="connsiteX2" fmla="*/ 7950726 w 7950725"/>
                <a:gd name="connsiteY2" fmla="*/ 3975363 h 7950725"/>
                <a:gd name="connsiteX3" fmla="*/ 3975363 w 7950725"/>
                <a:gd name="connsiteY3" fmla="*/ 7950726 h 7950725"/>
                <a:gd name="connsiteX4" fmla="*/ 0 w 7950725"/>
                <a:gd name="connsiteY4" fmla="*/ 3975363 h 7950725"/>
                <a:gd name="connsiteX0" fmla="*/ 0 w 7950726"/>
                <a:gd name="connsiteY0" fmla="*/ 3975363 h 7950726"/>
                <a:gd name="connsiteX1" fmla="*/ 3975363 w 7950726"/>
                <a:gd name="connsiteY1" fmla="*/ 0 h 7950726"/>
                <a:gd name="connsiteX2" fmla="*/ 7950726 w 7950726"/>
                <a:gd name="connsiteY2" fmla="*/ 3975363 h 7950726"/>
                <a:gd name="connsiteX3" fmla="*/ 3975363 w 7950726"/>
                <a:gd name="connsiteY3" fmla="*/ 7950726 h 7950726"/>
                <a:gd name="connsiteX4" fmla="*/ 91440 w 7950726"/>
                <a:gd name="connsiteY4" fmla="*/ 4066803 h 7950726"/>
                <a:gd name="connsiteX0" fmla="*/ 0 w 7950726"/>
                <a:gd name="connsiteY0" fmla="*/ 3975363 h 7950726"/>
                <a:gd name="connsiteX1" fmla="*/ 3975363 w 7950726"/>
                <a:gd name="connsiteY1" fmla="*/ 0 h 7950726"/>
                <a:gd name="connsiteX2" fmla="*/ 7950726 w 7950726"/>
                <a:gd name="connsiteY2" fmla="*/ 3975363 h 7950726"/>
                <a:gd name="connsiteX3" fmla="*/ 3975363 w 7950726"/>
                <a:gd name="connsiteY3" fmla="*/ 7950726 h 7950726"/>
                <a:gd name="connsiteX0" fmla="*/ 0 w 3975363"/>
                <a:gd name="connsiteY0" fmla="*/ 0 h 7950726"/>
                <a:gd name="connsiteX1" fmla="*/ 3975363 w 3975363"/>
                <a:gd name="connsiteY1" fmla="*/ 3975363 h 7950726"/>
                <a:gd name="connsiteX2" fmla="*/ 0 w 3975363"/>
                <a:gd name="connsiteY2" fmla="*/ 7950726 h 7950726"/>
                <a:gd name="connsiteX0" fmla="*/ 3975363 w 3975363"/>
                <a:gd name="connsiteY0" fmla="*/ 0 h 3975363"/>
                <a:gd name="connsiteX1" fmla="*/ 0 w 3975363"/>
                <a:gd name="connsiteY1" fmla="*/ 3975363 h 397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5363" h="3975363">
                  <a:moveTo>
                    <a:pt x="3975363" y="0"/>
                  </a:moveTo>
                  <a:cubicBezTo>
                    <a:pt x="3975363" y="2195532"/>
                    <a:pt x="2195532" y="3975363"/>
                    <a:pt x="0" y="3975363"/>
                  </a:cubicBezTo>
                </a:path>
              </a:pathLst>
            </a:custGeom>
            <a:noFill/>
            <a:ln w="76200">
              <a:solidFill>
                <a:schemeClr val="tx2">
                  <a:alpha val="1371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21">
              <a:extLst>
                <a:ext uri="{FF2B5EF4-FFF2-40B4-BE49-F238E27FC236}">
                  <a16:creationId xmlns:a16="http://schemas.microsoft.com/office/drawing/2014/main" id="{E22FC759-F4EC-234D-BD65-C365DEBAEB9D}"/>
                </a:ext>
              </a:extLst>
            </p:cNvPr>
            <p:cNvSpPr/>
            <p:nvPr userDrawn="1"/>
          </p:nvSpPr>
          <p:spPr>
            <a:xfrm>
              <a:off x="-212268" y="-68837"/>
              <a:ext cx="2208600" cy="2208600"/>
            </a:xfrm>
            <a:custGeom>
              <a:avLst/>
              <a:gdLst>
                <a:gd name="connsiteX0" fmla="*/ 0 w 7170252"/>
                <a:gd name="connsiteY0" fmla="*/ 3585126 h 7170252"/>
                <a:gd name="connsiteX1" fmla="*/ 3585126 w 7170252"/>
                <a:gd name="connsiteY1" fmla="*/ 0 h 7170252"/>
                <a:gd name="connsiteX2" fmla="*/ 7170252 w 7170252"/>
                <a:gd name="connsiteY2" fmla="*/ 3585126 h 7170252"/>
                <a:gd name="connsiteX3" fmla="*/ 3585126 w 7170252"/>
                <a:gd name="connsiteY3" fmla="*/ 7170252 h 7170252"/>
                <a:gd name="connsiteX4" fmla="*/ 0 w 7170252"/>
                <a:gd name="connsiteY4" fmla="*/ 3585126 h 7170252"/>
                <a:gd name="connsiteX0" fmla="*/ 3585126 w 7170252"/>
                <a:gd name="connsiteY0" fmla="*/ 0 h 7170252"/>
                <a:gd name="connsiteX1" fmla="*/ 7170252 w 7170252"/>
                <a:gd name="connsiteY1" fmla="*/ 3585126 h 7170252"/>
                <a:gd name="connsiteX2" fmla="*/ 3585126 w 7170252"/>
                <a:gd name="connsiteY2" fmla="*/ 7170252 h 7170252"/>
                <a:gd name="connsiteX3" fmla="*/ 0 w 7170252"/>
                <a:gd name="connsiteY3" fmla="*/ 3585126 h 7170252"/>
                <a:gd name="connsiteX4" fmla="*/ 3676566 w 7170252"/>
                <a:gd name="connsiteY4" fmla="*/ 91440 h 7170252"/>
                <a:gd name="connsiteX0" fmla="*/ 3585126 w 7170252"/>
                <a:gd name="connsiteY0" fmla="*/ 0 h 7170252"/>
                <a:gd name="connsiteX1" fmla="*/ 7170252 w 7170252"/>
                <a:gd name="connsiteY1" fmla="*/ 3585126 h 7170252"/>
                <a:gd name="connsiteX2" fmla="*/ 3585126 w 7170252"/>
                <a:gd name="connsiteY2" fmla="*/ 7170252 h 7170252"/>
                <a:gd name="connsiteX3" fmla="*/ 0 w 7170252"/>
                <a:gd name="connsiteY3" fmla="*/ 3585126 h 7170252"/>
                <a:gd name="connsiteX0" fmla="*/ 0 w 3585126"/>
                <a:gd name="connsiteY0" fmla="*/ 0 h 7170252"/>
                <a:gd name="connsiteX1" fmla="*/ 3585126 w 3585126"/>
                <a:gd name="connsiteY1" fmla="*/ 3585126 h 7170252"/>
                <a:gd name="connsiteX2" fmla="*/ 0 w 3585126"/>
                <a:gd name="connsiteY2" fmla="*/ 7170252 h 7170252"/>
                <a:gd name="connsiteX0" fmla="*/ 3585126 w 3585126"/>
                <a:gd name="connsiteY0" fmla="*/ 0 h 3585126"/>
                <a:gd name="connsiteX1" fmla="*/ 0 w 3585126"/>
                <a:gd name="connsiteY1" fmla="*/ 3585126 h 358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5126" h="3585126">
                  <a:moveTo>
                    <a:pt x="3585126" y="0"/>
                  </a:moveTo>
                  <a:cubicBezTo>
                    <a:pt x="3585126" y="1980010"/>
                    <a:pt x="1980010" y="3585126"/>
                    <a:pt x="0" y="3585126"/>
                  </a:cubicBezTo>
                </a:path>
              </a:pathLst>
            </a:custGeom>
            <a:noFill/>
            <a:ln w="76200">
              <a:solidFill>
                <a:schemeClr val="tx2">
                  <a:alpha val="1371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503B25F-F37F-144B-A3C5-DE401E9C9131}"/>
              </a:ext>
            </a:extLst>
          </p:cNvPr>
          <p:cNvGrpSpPr/>
          <p:nvPr userDrawn="1"/>
        </p:nvGrpSpPr>
        <p:grpSpPr>
          <a:xfrm rot="10800000">
            <a:off x="5402993" y="-1193108"/>
            <a:ext cx="5865658" cy="2942232"/>
            <a:chOff x="1122404" y="5447610"/>
            <a:chExt cx="5865658" cy="2942232"/>
          </a:xfrm>
        </p:grpSpPr>
        <p:sp>
          <p:nvSpPr>
            <p:cNvPr id="86" name="Oval 22">
              <a:extLst>
                <a:ext uri="{FF2B5EF4-FFF2-40B4-BE49-F238E27FC236}">
                  <a16:creationId xmlns:a16="http://schemas.microsoft.com/office/drawing/2014/main" id="{9B684682-C4C8-7449-A299-ABB8375648ED}"/>
                </a:ext>
              </a:extLst>
            </p:cNvPr>
            <p:cNvSpPr/>
            <p:nvPr userDrawn="1"/>
          </p:nvSpPr>
          <p:spPr>
            <a:xfrm>
              <a:off x="1122404" y="5447610"/>
              <a:ext cx="5865658" cy="2932829"/>
            </a:xfrm>
            <a:custGeom>
              <a:avLst/>
              <a:gdLst>
                <a:gd name="connsiteX0" fmla="*/ 0 w 5865658"/>
                <a:gd name="connsiteY0" fmla="*/ 2932829 h 5865658"/>
                <a:gd name="connsiteX1" fmla="*/ 2932829 w 5865658"/>
                <a:gd name="connsiteY1" fmla="*/ 0 h 5865658"/>
                <a:gd name="connsiteX2" fmla="*/ 5865658 w 5865658"/>
                <a:gd name="connsiteY2" fmla="*/ 2932829 h 5865658"/>
                <a:gd name="connsiteX3" fmla="*/ 2932829 w 5865658"/>
                <a:gd name="connsiteY3" fmla="*/ 5865658 h 5865658"/>
                <a:gd name="connsiteX4" fmla="*/ 0 w 5865658"/>
                <a:gd name="connsiteY4" fmla="*/ 2932829 h 5865658"/>
                <a:gd name="connsiteX0" fmla="*/ 2932829 w 5865658"/>
                <a:gd name="connsiteY0" fmla="*/ 5865658 h 5957098"/>
                <a:gd name="connsiteX1" fmla="*/ 0 w 5865658"/>
                <a:gd name="connsiteY1" fmla="*/ 2932829 h 5957098"/>
                <a:gd name="connsiteX2" fmla="*/ 2932829 w 5865658"/>
                <a:gd name="connsiteY2" fmla="*/ 0 h 5957098"/>
                <a:gd name="connsiteX3" fmla="*/ 5865658 w 5865658"/>
                <a:gd name="connsiteY3" fmla="*/ 2932829 h 5957098"/>
                <a:gd name="connsiteX4" fmla="*/ 3024269 w 5865658"/>
                <a:gd name="connsiteY4" fmla="*/ 5957098 h 5957098"/>
                <a:gd name="connsiteX0" fmla="*/ 2932829 w 5865658"/>
                <a:gd name="connsiteY0" fmla="*/ 5865658 h 5865658"/>
                <a:gd name="connsiteX1" fmla="*/ 0 w 5865658"/>
                <a:gd name="connsiteY1" fmla="*/ 2932829 h 5865658"/>
                <a:gd name="connsiteX2" fmla="*/ 2932829 w 5865658"/>
                <a:gd name="connsiteY2" fmla="*/ 0 h 5865658"/>
                <a:gd name="connsiteX3" fmla="*/ 5865658 w 5865658"/>
                <a:gd name="connsiteY3" fmla="*/ 2932829 h 5865658"/>
                <a:gd name="connsiteX0" fmla="*/ 0 w 5865658"/>
                <a:gd name="connsiteY0" fmla="*/ 2932829 h 2932829"/>
                <a:gd name="connsiteX1" fmla="*/ 2932829 w 5865658"/>
                <a:gd name="connsiteY1" fmla="*/ 0 h 2932829"/>
                <a:gd name="connsiteX2" fmla="*/ 5865658 w 5865658"/>
                <a:gd name="connsiteY2" fmla="*/ 2932829 h 293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5658" h="2932829">
                  <a:moveTo>
                    <a:pt x="0" y="2932829"/>
                  </a:moveTo>
                  <a:cubicBezTo>
                    <a:pt x="0" y="1313072"/>
                    <a:pt x="1313072" y="0"/>
                    <a:pt x="2932829" y="0"/>
                  </a:cubicBezTo>
                  <a:cubicBezTo>
                    <a:pt x="4552586" y="0"/>
                    <a:pt x="5865658" y="1313072"/>
                    <a:pt x="5865658" y="2932829"/>
                  </a:cubicBezTo>
                </a:path>
              </a:pathLst>
            </a:custGeom>
            <a:noFill/>
            <a:ln w="76200">
              <a:solidFill>
                <a:schemeClr val="tx2">
                  <a:alpha val="1371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23">
              <a:extLst>
                <a:ext uri="{FF2B5EF4-FFF2-40B4-BE49-F238E27FC236}">
                  <a16:creationId xmlns:a16="http://schemas.microsoft.com/office/drawing/2014/main" id="{748AE82A-13BD-9A46-9BE8-975B8C10EF05}"/>
                </a:ext>
              </a:extLst>
            </p:cNvPr>
            <p:cNvSpPr/>
            <p:nvPr userDrawn="1"/>
          </p:nvSpPr>
          <p:spPr>
            <a:xfrm>
              <a:off x="1479036" y="5813643"/>
              <a:ext cx="5152398" cy="2576199"/>
            </a:xfrm>
            <a:custGeom>
              <a:avLst/>
              <a:gdLst>
                <a:gd name="connsiteX0" fmla="*/ 0 w 5152397"/>
                <a:gd name="connsiteY0" fmla="*/ 2576199 h 5152397"/>
                <a:gd name="connsiteX1" fmla="*/ 2576199 w 5152397"/>
                <a:gd name="connsiteY1" fmla="*/ 0 h 5152397"/>
                <a:gd name="connsiteX2" fmla="*/ 5152398 w 5152397"/>
                <a:gd name="connsiteY2" fmla="*/ 2576199 h 5152397"/>
                <a:gd name="connsiteX3" fmla="*/ 2576199 w 5152397"/>
                <a:gd name="connsiteY3" fmla="*/ 5152398 h 5152397"/>
                <a:gd name="connsiteX4" fmla="*/ 0 w 5152397"/>
                <a:gd name="connsiteY4" fmla="*/ 2576199 h 5152397"/>
                <a:gd name="connsiteX0" fmla="*/ 2576199 w 5152398"/>
                <a:gd name="connsiteY0" fmla="*/ 5152398 h 5243838"/>
                <a:gd name="connsiteX1" fmla="*/ 0 w 5152398"/>
                <a:gd name="connsiteY1" fmla="*/ 2576199 h 5243838"/>
                <a:gd name="connsiteX2" fmla="*/ 2576199 w 5152398"/>
                <a:gd name="connsiteY2" fmla="*/ 0 h 5243838"/>
                <a:gd name="connsiteX3" fmla="*/ 5152398 w 5152398"/>
                <a:gd name="connsiteY3" fmla="*/ 2576199 h 5243838"/>
                <a:gd name="connsiteX4" fmla="*/ 2667639 w 5152398"/>
                <a:gd name="connsiteY4" fmla="*/ 5243838 h 5243838"/>
                <a:gd name="connsiteX0" fmla="*/ 2576199 w 5152398"/>
                <a:gd name="connsiteY0" fmla="*/ 5152398 h 5152398"/>
                <a:gd name="connsiteX1" fmla="*/ 0 w 5152398"/>
                <a:gd name="connsiteY1" fmla="*/ 2576199 h 5152398"/>
                <a:gd name="connsiteX2" fmla="*/ 2576199 w 5152398"/>
                <a:gd name="connsiteY2" fmla="*/ 0 h 5152398"/>
                <a:gd name="connsiteX3" fmla="*/ 5152398 w 5152398"/>
                <a:gd name="connsiteY3" fmla="*/ 2576199 h 5152398"/>
                <a:gd name="connsiteX0" fmla="*/ 0 w 5152398"/>
                <a:gd name="connsiteY0" fmla="*/ 2576199 h 2576199"/>
                <a:gd name="connsiteX1" fmla="*/ 2576199 w 5152398"/>
                <a:gd name="connsiteY1" fmla="*/ 0 h 2576199"/>
                <a:gd name="connsiteX2" fmla="*/ 5152398 w 5152398"/>
                <a:gd name="connsiteY2" fmla="*/ 2576199 h 257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2398" h="2576199">
                  <a:moveTo>
                    <a:pt x="0" y="2576199"/>
                  </a:moveTo>
                  <a:cubicBezTo>
                    <a:pt x="0" y="1153404"/>
                    <a:pt x="1153404" y="0"/>
                    <a:pt x="2576199" y="0"/>
                  </a:cubicBezTo>
                  <a:cubicBezTo>
                    <a:pt x="3998994" y="0"/>
                    <a:pt x="5152398" y="1153404"/>
                    <a:pt x="5152398" y="2576199"/>
                  </a:cubicBezTo>
                </a:path>
              </a:pathLst>
            </a:custGeom>
            <a:noFill/>
            <a:ln w="76200">
              <a:solidFill>
                <a:schemeClr val="tx2">
                  <a:alpha val="1371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6747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C9BFEB-F3DB-E24F-8232-3BEC4ECB4F8A}"/>
              </a:ext>
            </a:extLst>
          </p:cNvPr>
          <p:cNvSpPr/>
          <p:nvPr userDrawn="1"/>
        </p:nvSpPr>
        <p:spPr>
          <a:xfrm>
            <a:off x="6960124" y="4981417"/>
            <a:ext cx="5231876" cy="1894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549428-FB89-B84C-908A-21FD6DE64C43}"/>
              </a:ext>
            </a:extLst>
          </p:cNvPr>
          <p:cNvSpPr/>
          <p:nvPr userDrawn="1"/>
        </p:nvSpPr>
        <p:spPr>
          <a:xfrm rot="10800000">
            <a:off x="9754791" y="989916"/>
            <a:ext cx="2437209" cy="4874418"/>
          </a:xfrm>
          <a:custGeom>
            <a:avLst/>
            <a:gdLst>
              <a:gd name="connsiteX0" fmla="*/ 0 w 4874418"/>
              <a:gd name="connsiteY0" fmla="*/ 2437209 h 4874418"/>
              <a:gd name="connsiteX1" fmla="*/ 2437209 w 4874418"/>
              <a:gd name="connsiteY1" fmla="*/ 0 h 4874418"/>
              <a:gd name="connsiteX2" fmla="*/ 4874418 w 4874418"/>
              <a:gd name="connsiteY2" fmla="*/ 2437209 h 4874418"/>
              <a:gd name="connsiteX3" fmla="*/ 2437209 w 4874418"/>
              <a:gd name="connsiteY3" fmla="*/ 4874418 h 4874418"/>
              <a:gd name="connsiteX4" fmla="*/ 0 w 4874418"/>
              <a:gd name="connsiteY4" fmla="*/ 2437209 h 4874418"/>
              <a:gd name="connsiteX0" fmla="*/ 0 w 4874418"/>
              <a:gd name="connsiteY0" fmla="*/ 2437209 h 4874418"/>
              <a:gd name="connsiteX1" fmla="*/ 2437209 w 4874418"/>
              <a:gd name="connsiteY1" fmla="*/ 0 h 4874418"/>
              <a:gd name="connsiteX2" fmla="*/ 4874418 w 4874418"/>
              <a:gd name="connsiteY2" fmla="*/ 2437209 h 4874418"/>
              <a:gd name="connsiteX3" fmla="*/ 2437209 w 4874418"/>
              <a:gd name="connsiteY3" fmla="*/ 4874418 h 4874418"/>
              <a:gd name="connsiteX4" fmla="*/ 91440 w 4874418"/>
              <a:gd name="connsiteY4" fmla="*/ 2528649 h 4874418"/>
              <a:gd name="connsiteX0" fmla="*/ 0 w 4874418"/>
              <a:gd name="connsiteY0" fmla="*/ 2437209 h 4874418"/>
              <a:gd name="connsiteX1" fmla="*/ 2437209 w 4874418"/>
              <a:gd name="connsiteY1" fmla="*/ 0 h 4874418"/>
              <a:gd name="connsiteX2" fmla="*/ 4874418 w 4874418"/>
              <a:gd name="connsiteY2" fmla="*/ 2437209 h 4874418"/>
              <a:gd name="connsiteX3" fmla="*/ 2437209 w 4874418"/>
              <a:gd name="connsiteY3" fmla="*/ 4874418 h 4874418"/>
              <a:gd name="connsiteX0" fmla="*/ 0 w 2437209"/>
              <a:gd name="connsiteY0" fmla="*/ 0 h 4874418"/>
              <a:gd name="connsiteX1" fmla="*/ 2437209 w 2437209"/>
              <a:gd name="connsiteY1" fmla="*/ 2437209 h 4874418"/>
              <a:gd name="connsiteX2" fmla="*/ 0 w 2437209"/>
              <a:gd name="connsiteY2" fmla="*/ 4874418 h 487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209" h="4874418">
                <a:moveTo>
                  <a:pt x="0" y="0"/>
                </a:moveTo>
                <a:cubicBezTo>
                  <a:pt x="1346033" y="0"/>
                  <a:pt x="2437209" y="1091176"/>
                  <a:pt x="2437209" y="2437209"/>
                </a:cubicBezTo>
                <a:cubicBezTo>
                  <a:pt x="2437209" y="3783242"/>
                  <a:pt x="1346033" y="4874418"/>
                  <a:pt x="0" y="4874418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CDDCB5-F203-3041-9C93-9140F9DAB4C1}"/>
              </a:ext>
            </a:extLst>
          </p:cNvPr>
          <p:cNvSpPr/>
          <p:nvPr userDrawn="1"/>
        </p:nvSpPr>
        <p:spPr>
          <a:xfrm rot="10800000">
            <a:off x="9046643" y="248200"/>
            <a:ext cx="3145357" cy="6290714"/>
          </a:xfrm>
          <a:custGeom>
            <a:avLst/>
            <a:gdLst>
              <a:gd name="connsiteX0" fmla="*/ 0 w 6290713"/>
              <a:gd name="connsiteY0" fmla="*/ 3145357 h 6290713"/>
              <a:gd name="connsiteX1" fmla="*/ 3145357 w 6290713"/>
              <a:gd name="connsiteY1" fmla="*/ 0 h 6290713"/>
              <a:gd name="connsiteX2" fmla="*/ 6290714 w 6290713"/>
              <a:gd name="connsiteY2" fmla="*/ 3145357 h 6290713"/>
              <a:gd name="connsiteX3" fmla="*/ 3145357 w 6290713"/>
              <a:gd name="connsiteY3" fmla="*/ 6290714 h 6290713"/>
              <a:gd name="connsiteX4" fmla="*/ 0 w 6290713"/>
              <a:gd name="connsiteY4" fmla="*/ 3145357 h 6290713"/>
              <a:gd name="connsiteX0" fmla="*/ 0 w 6290714"/>
              <a:gd name="connsiteY0" fmla="*/ 3145357 h 6290714"/>
              <a:gd name="connsiteX1" fmla="*/ 3145357 w 6290714"/>
              <a:gd name="connsiteY1" fmla="*/ 0 h 6290714"/>
              <a:gd name="connsiteX2" fmla="*/ 6290714 w 6290714"/>
              <a:gd name="connsiteY2" fmla="*/ 3145357 h 6290714"/>
              <a:gd name="connsiteX3" fmla="*/ 3145357 w 6290714"/>
              <a:gd name="connsiteY3" fmla="*/ 6290714 h 6290714"/>
              <a:gd name="connsiteX4" fmla="*/ 91440 w 6290714"/>
              <a:gd name="connsiteY4" fmla="*/ 3236797 h 6290714"/>
              <a:gd name="connsiteX0" fmla="*/ 0 w 6290714"/>
              <a:gd name="connsiteY0" fmla="*/ 3145357 h 6290714"/>
              <a:gd name="connsiteX1" fmla="*/ 3145357 w 6290714"/>
              <a:gd name="connsiteY1" fmla="*/ 0 h 6290714"/>
              <a:gd name="connsiteX2" fmla="*/ 6290714 w 6290714"/>
              <a:gd name="connsiteY2" fmla="*/ 3145357 h 6290714"/>
              <a:gd name="connsiteX3" fmla="*/ 3145357 w 6290714"/>
              <a:gd name="connsiteY3" fmla="*/ 6290714 h 6290714"/>
              <a:gd name="connsiteX0" fmla="*/ 0 w 3145357"/>
              <a:gd name="connsiteY0" fmla="*/ 0 h 6290714"/>
              <a:gd name="connsiteX1" fmla="*/ 3145357 w 3145357"/>
              <a:gd name="connsiteY1" fmla="*/ 3145357 h 6290714"/>
              <a:gd name="connsiteX2" fmla="*/ 0 w 3145357"/>
              <a:gd name="connsiteY2" fmla="*/ 6290714 h 629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5357" h="6290714">
                <a:moveTo>
                  <a:pt x="0" y="0"/>
                </a:moveTo>
                <a:cubicBezTo>
                  <a:pt x="1737133" y="0"/>
                  <a:pt x="3145357" y="1408224"/>
                  <a:pt x="3145357" y="3145357"/>
                </a:cubicBezTo>
                <a:cubicBezTo>
                  <a:pt x="3145357" y="4882490"/>
                  <a:pt x="1737133" y="6290714"/>
                  <a:pt x="0" y="6290714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4417B4-C0D5-334B-B381-F89AB0A3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7" y="2707988"/>
            <a:ext cx="4338521" cy="871842"/>
          </a:xfrm>
          <a:solidFill>
            <a:schemeClr val="bg2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A4239A3-1843-B346-8480-7CC215456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3595" y="3579830"/>
            <a:ext cx="4340956" cy="610167"/>
          </a:xfrm>
          <a:solidFill>
            <a:schemeClr val="bg2"/>
          </a:solidFill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B4FA242E-4721-4D48-B0A8-98787C959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30" y="2227221"/>
            <a:ext cx="350227" cy="350227"/>
          </a:xfrm>
          <a:prstGeom prst="rect">
            <a:avLst/>
          </a:prstGeom>
        </p:spPr>
      </p:pic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38004AC-7DF3-3E4C-843A-5B6D54BC93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6898" y="2254640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55DE9-7AFB-6345-99EE-F358E85FBD3D}"/>
              </a:ext>
            </a:extLst>
          </p:cNvPr>
          <p:cNvSpPr txBox="1"/>
          <p:nvPr userDrawn="1"/>
        </p:nvSpPr>
        <p:spPr>
          <a:xfrm>
            <a:off x="1338811" y="2272551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5433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C9BFEB-F3DB-E24F-8232-3BEC4ECB4F8A}"/>
              </a:ext>
            </a:extLst>
          </p:cNvPr>
          <p:cNvSpPr/>
          <p:nvPr userDrawn="1"/>
        </p:nvSpPr>
        <p:spPr>
          <a:xfrm>
            <a:off x="6960124" y="4981417"/>
            <a:ext cx="5231876" cy="189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549428-FB89-B84C-908A-21FD6DE64C43}"/>
              </a:ext>
            </a:extLst>
          </p:cNvPr>
          <p:cNvSpPr/>
          <p:nvPr userDrawn="1"/>
        </p:nvSpPr>
        <p:spPr>
          <a:xfrm rot="10800000">
            <a:off x="9754791" y="989916"/>
            <a:ext cx="2437209" cy="4874418"/>
          </a:xfrm>
          <a:custGeom>
            <a:avLst/>
            <a:gdLst>
              <a:gd name="connsiteX0" fmla="*/ 0 w 4874418"/>
              <a:gd name="connsiteY0" fmla="*/ 2437209 h 4874418"/>
              <a:gd name="connsiteX1" fmla="*/ 2437209 w 4874418"/>
              <a:gd name="connsiteY1" fmla="*/ 0 h 4874418"/>
              <a:gd name="connsiteX2" fmla="*/ 4874418 w 4874418"/>
              <a:gd name="connsiteY2" fmla="*/ 2437209 h 4874418"/>
              <a:gd name="connsiteX3" fmla="*/ 2437209 w 4874418"/>
              <a:gd name="connsiteY3" fmla="*/ 4874418 h 4874418"/>
              <a:gd name="connsiteX4" fmla="*/ 0 w 4874418"/>
              <a:gd name="connsiteY4" fmla="*/ 2437209 h 4874418"/>
              <a:gd name="connsiteX0" fmla="*/ 0 w 4874418"/>
              <a:gd name="connsiteY0" fmla="*/ 2437209 h 4874418"/>
              <a:gd name="connsiteX1" fmla="*/ 2437209 w 4874418"/>
              <a:gd name="connsiteY1" fmla="*/ 0 h 4874418"/>
              <a:gd name="connsiteX2" fmla="*/ 4874418 w 4874418"/>
              <a:gd name="connsiteY2" fmla="*/ 2437209 h 4874418"/>
              <a:gd name="connsiteX3" fmla="*/ 2437209 w 4874418"/>
              <a:gd name="connsiteY3" fmla="*/ 4874418 h 4874418"/>
              <a:gd name="connsiteX4" fmla="*/ 91440 w 4874418"/>
              <a:gd name="connsiteY4" fmla="*/ 2528649 h 4874418"/>
              <a:gd name="connsiteX0" fmla="*/ 0 w 4874418"/>
              <a:gd name="connsiteY0" fmla="*/ 2437209 h 4874418"/>
              <a:gd name="connsiteX1" fmla="*/ 2437209 w 4874418"/>
              <a:gd name="connsiteY1" fmla="*/ 0 h 4874418"/>
              <a:gd name="connsiteX2" fmla="*/ 4874418 w 4874418"/>
              <a:gd name="connsiteY2" fmla="*/ 2437209 h 4874418"/>
              <a:gd name="connsiteX3" fmla="*/ 2437209 w 4874418"/>
              <a:gd name="connsiteY3" fmla="*/ 4874418 h 4874418"/>
              <a:gd name="connsiteX0" fmla="*/ 0 w 2437209"/>
              <a:gd name="connsiteY0" fmla="*/ 0 h 4874418"/>
              <a:gd name="connsiteX1" fmla="*/ 2437209 w 2437209"/>
              <a:gd name="connsiteY1" fmla="*/ 2437209 h 4874418"/>
              <a:gd name="connsiteX2" fmla="*/ 0 w 2437209"/>
              <a:gd name="connsiteY2" fmla="*/ 4874418 h 487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209" h="4874418">
                <a:moveTo>
                  <a:pt x="0" y="0"/>
                </a:moveTo>
                <a:cubicBezTo>
                  <a:pt x="1346033" y="0"/>
                  <a:pt x="2437209" y="1091176"/>
                  <a:pt x="2437209" y="2437209"/>
                </a:cubicBezTo>
                <a:cubicBezTo>
                  <a:pt x="2437209" y="3783242"/>
                  <a:pt x="1346033" y="4874418"/>
                  <a:pt x="0" y="4874418"/>
                </a:cubicBezTo>
              </a:path>
            </a:pathLst>
          </a:cu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CDDCB5-F203-3041-9C93-9140F9DAB4C1}"/>
              </a:ext>
            </a:extLst>
          </p:cNvPr>
          <p:cNvSpPr/>
          <p:nvPr userDrawn="1"/>
        </p:nvSpPr>
        <p:spPr>
          <a:xfrm rot="10800000">
            <a:off x="9046643" y="248200"/>
            <a:ext cx="3145357" cy="6290714"/>
          </a:xfrm>
          <a:custGeom>
            <a:avLst/>
            <a:gdLst>
              <a:gd name="connsiteX0" fmla="*/ 0 w 6290713"/>
              <a:gd name="connsiteY0" fmla="*/ 3145357 h 6290713"/>
              <a:gd name="connsiteX1" fmla="*/ 3145357 w 6290713"/>
              <a:gd name="connsiteY1" fmla="*/ 0 h 6290713"/>
              <a:gd name="connsiteX2" fmla="*/ 6290714 w 6290713"/>
              <a:gd name="connsiteY2" fmla="*/ 3145357 h 6290713"/>
              <a:gd name="connsiteX3" fmla="*/ 3145357 w 6290713"/>
              <a:gd name="connsiteY3" fmla="*/ 6290714 h 6290713"/>
              <a:gd name="connsiteX4" fmla="*/ 0 w 6290713"/>
              <a:gd name="connsiteY4" fmla="*/ 3145357 h 6290713"/>
              <a:gd name="connsiteX0" fmla="*/ 0 w 6290714"/>
              <a:gd name="connsiteY0" fmla="*/ 3145357 h 6290714"/>
              <a:gd name="connsiteX1" fmla="*/ 3145357 w 6290714"/>
              <a:gd name="connsiteY1" fmla="*/ 0 h 6290714"/>
              <a:gd name="connsiteX2" fmla="*/ 6290714 w 6290714"/>
              <a:gd name="connsiteY2" fmla="*/ 3145357 h 6290714"/>
              <a:gd name="connsiteX3" fmla="*/ 3145357 w 6290714"/>
              <a:gd name="connsiteY3" fmla="*/ 6290714 h 6290714"/>
              <a:gd name="connsiteX4" fmla="*/ 91440 w 6290714"/>
              <a:gd name="connsiteY4" fmla="*/ 3236797 h 6290714"/>
              <a:gd name="connsiteX0" fmla="*/ 0 w 6290714"/>
              <a:gd name="connsiteY0" fmla="*/ 3145357 h 6290714"/>
              <a:gd name="connsiteX1" fmla="*/ 3145357 w 6290714"/>
              <a:gd name="connsiteY1" fmla="*/ 0 h 6290714"/>
              <a:gd name="connsiteX2" fmla="*/ 6290714 w 6290714"/>
              <a:gd name="connsiteY2" fmla="*/ 3145357 h 6290714"/>
              <a:gd name="connsiteX3" fmla="*/ 3145357 w 6290714"/>
              <a:gd name="connsiteY3" fmla="*/ 6290714 h 6290714"/>
              <a:gd name="connsiteX0" fmla="*/ 0 w 3145357"/>
              <a:gd name="connsiteY0" fmla="*/ 0 h 6290714"/>
              <a:gd name="connsiteX1" fmla="*/ 3145357 w 3145357"/>
              <a:gd name="connsiteY1" fmla="*/ 3145357 h 6290714"/>
              <a:gd name="connsiteX2" fmla="*/ 0 w 3145357"/>
              <a:gd name="connsiteY2" fmla="*/ 6290714 h 629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5357" h="6290714">
                <a:moveTo>
                  <a:pt x="0" y="0"/>
                </a:moveTo>
                <a:cubicBezTo>
                  <a:pt x="1737133" y="0"/>
                  <a:pt x="3145357" y="1408224"/>
                  <a:pt x="3145357" y="3145357"/>
                </a:cubicBezTo>
                <a:cubicBezTo>
                  <a:pt x="3145357" y="4882490"/>
                  <a:pt x="1737133" y="6290714"/>
                  <a:pt x="0" y="6290714"/>
                </a:cubicBezTo>
              </a:path>
            </a:pathLst>
          </a:cu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4417B4-C0D5-334B-B381-F89AB0A3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7" y="2707988"/>
            <a:ext cx="4338521" cy="871842"/>
          </a:xfr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A4239A3-1843-B346-8480-7CC215456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3595" y="3579830"/>
            <a:ext cx="4340956" cy="610167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B4FA242E-4721-4D48-B0A8-98787C959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30" y="2227221"/>
            <a:ext cx="350227" cy="350227"/>
          </a:xfrm>
          <a:prstGeom prst="rect">
            <a:avLst/>
          </a:prstGeom>
        </p:spPr>
      </p:pic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38004AC-7DF3-3E4C-843A-5B6D54BC93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6898" y="2254640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55DE9-7AFB-6345-99EE-F358E85FBD3D}"/>
              </a:ext>
            </a:extLst>
          </p:cNvPr>
          <p:cNvSpPr txBox="1"/>
          <p:nvPr userDrawn="1"/>
        </p:nvSpPr>
        <p:spPr>
          <a:xfrm>
            <a:off x="1338811" y="2272551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3809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Image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EA7C41-9919-5141-95D3-91D406D9E949}"/>
              </a:ext>
            </a:extLst>
          </p:cNvPr>
          <p:cNvSpPr/>
          <p:nvPr userDrawn="1"/>
        </p:nvSpPr>
        <p:spPr>
          <a:xfrm>
            <a:off x="6960124" y="4981417"/>
            <a:ext cx="5231876" cy="1894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90F45F1-1F10-4649-A50C-A93B0D6B4E6A}"/>
              </a:ext>
            </a:extLst>
          </p:cNvPr>
          <p:cNvSpPr/>
          <p:nvPr userDrawn="1"/>
        </p:nvSpPr>
        <p:spPr>
          <a:xfrm>
            <a:off x="6682169" y="304014"/>
            <a:ext cx="6249971" cy="6249971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4417B4-C0D5-334B-B381-F89AB0A3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7" y="2707988"/>
            <a:ext cx="4338521" cy="871842"/>
          </a:xfr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A4239A3-1843-B346-8480-7CC215456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3595" y="3579830"/>
            <a:ext cx="4340956" cy="610167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B4FA242E-4721-4D48-B0A8-98787C959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30" y="2227221"/>
            <a:ext cx="350227" cy="350227"/>
          </a:xfrm>
          <a:prstGeom prst="rect">
            <a:avLst/>
          </a:prstGeom>
        </p:spPr>
      </p:pic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38004AC-7DF3-3E4C-843A-5B6D54BC93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6898" y="2254640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55DE9-7AFB-6345-99EE-F358E85FBD3D}"/>
              </a:ext>
            </a:extLst>
          </p:cNvPr>
          <p:cNvSpPr txBox="1"/>
          <p:nvPr userDrawn="1"/>
        </p:nvSpPr>
        <p:spPr>
          <a:xfrm>
            <a:off x="1338811" y="2272551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1A9C770-498C-5E41-BD10-312DBD33CA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22920" y="744765"/>
            <a:ext cx="5368468" cy="5368468"/>
          </a:xfrm>
          <a:custGeom>
            <a:avLst/>
            <a:gdLst>
              <a:gd name="connsiteX0" fmla="*/ 1581150 w 3162300"/>
              <a:gd name="connsiteY0" fmla="*/ 0 h 3162300"/>
              <a:gd name="connsiteX1" fmla="*/ 3162300 w 3162300"/>
              <a:gd name="connsiteY1" fmla="*/ 1581150 h 3162300"/>
              <a:gd name="connsiteX2" fmla="*/ 1581150 w 3162300"/>
              <a:gd name="connsiteY2" fmla="*/ 3162300 h 3162300"/>
              <a:gd name="connsiteX3" fmla="*/ 0 w 3162300"/>
              <a:gd name="connsiteY3" fmla="*/ 1581150 h 3162300"/>
              <a:gd name="connsiteX4" fmla="*/ 1581150 w 3162300"/>
              <a:gd name="connsiteY4" fmla="*/ 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300" h="3162300">
                <a:moveTo>
                  <a:pt x="1581150" y="0"/>
                </a:moveTo>
                <a:cubicBezTo>
                  <a:pt x="2454395" y="0"/>
                  <a:pt x="3162300" y="707905"/>
                  <a:pt x="3162300" y="1581150"/>
                </a:cubicBezTo>
                <a:cubicBezTo>
                  <a:pt x="3162300" y="2454395"/>
                  <a:pt x="2454395" y="3162300"/>
                  <a:pt x="1581150" y="3162300"/>
                </a:cubicBezTo>
                <a:cubicBezTo>
                  <a:pt x="707905" y="3162300"/>
                  <a:pt x="0" y="2454395"/>
                  <a:pt x="0" y="1581150"/>
                </a:cubicBezTo>
                <a:cubicBezTo>
                  <a:pt x="0" y="707905"/>
                  <a:pt x="707905" y="0"/>
                  <a:pt x="1581150" y="0"/>
                </a:cubicBez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Image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EA7C41-9919-5141-95D3-91D406D9E949}"/>
              </a:ext>
            </a:extLst>
          </p:cNvPr>
          <p:cNvSpPr/>
          <p:nvPr userDrawn="1"/>
        </p:nvSpPr>
        <p:spPr>
          <a:xfrm>
            <a:off x="6960124" y="4981417"/>
            <a:ext cx="5231876" cy="189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90F45F1-1F10-4649-A50C-A93B0D6B4E6A}"/>
              </a:ext>
            </a:extLst>
          </p:cNvPr>
          <p:cNvSpPr/>
          <p:nvPr userDrawn="1"/>
        </p:nvSpPr>
        <p:spPr>
          <a:xfrm>
            <a:off x="6682169" y="304014"/>
            <a:ext cx="6249971" cy="6249971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4417B4-C0D5-334B-B381-F89AB0A3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7" y="2707988"/>
            <a:ext cx="4338521" cy="871842"/>
          </a:xfr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A4239A3-1843-B346-8480-7CC215456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3595" y="3579830"/>
            <a:ext cx="4340956" cy="610167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B4FA242E-4721-4D48-B0A8-98787C959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30" y="2227221"/>
            <a:ext cx="350227" cy="350227"/>
          </a:xfrm>
          <a:prstGeom prst="rect">
            <a:avLst/>
          </a:prstGeom>
        </p:spPr>
      </p:pic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38004AC-7DF3-3E4C-843A-5B6D54BC93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6898" y="2254640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55DE9-7AFB-6345-99EE-F358E85FBD3D}"/>
              </a:ext>
            </a:extLst>
          </p:cNvPr>
          <p:cNvSpPr txBox="1"/>
          <p:nvPr userDrawn="1"/>
        </p:nvSpPr>
        <p:spPr>
          <a:xfrm>
            <a:off x="1338811" y="2272551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1A9C770-498C-5E41-BD10-312DBD33CA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22920" y="744765"/>
            <a:ext cx="5368468" cy="5368468"/>
          </a:xfrm>
          <a:custGeom>
            <a:avLst/>
            <a:gdLst>
              <a:gd name="connsiteX0" fmla="*/ 1581150 w 3162300"/>
              <a:gd name="connsiteY0" fmla="*/ 0 h 3162300"/>
              <a:gd name="connsiteX1" fmla="*/ 3162300 w 3162300"/>
              <a:gd name="connsiteY1" fmla="*/ 1581150 h 3162300"/>
              <a:gd name="connsiteX2" fmla="*/ 1581150 w 3162300"/>
              <a:gd name="connsiteY2" fmla="*/ 3162300 h 3162300"/>
              <a:gd name="connsiteX3" fmla="*/ 0 w 3162300"/>
              <a:gd name="connsiteY3" fmla="*/ 1581150 h 3162300"/>
              <a:gd name="connsiteX4" fmla="*/ 1581150 w 3162300"/>
              <a:gd name="connsiteY4" fmla="*/ 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300" h="3162300">
                <a:moveTo>
                  <a:pt x="1581150" y="0"/>
                </a:moveTo>
                <a:cubicBezTo>
                  <a:pt x="2454395" y="0"/>
                  <a:pt x="3162300" y="707905"/>
                  <a:pt x="3162300" y="1581150"/>
                </a:cubicBezTo>
                <a:cubicBezTo>
                  <a:pt x="3162300" y="2454395"/>
                  <a:pt x="2454395" y="3162300"/>
                  <a:pt x="1581150" y="3162300"/>
                </a:cubicBezTo>
                <a:cubicBezTo>
                  <a:pt x="707905" y="3162300"/>
                  <a:pt x="0" y="2454395"/>
                  <a:pt x="0" y="1581150"/>
                </a:cubicBezTo>
                <a:cubicBezTo>
                  <a:pt x="0" y="707905"/>
                  <a:pt x="707905" y="0"/>
                  <a:pt x="1581150" y="0"/>
                </a:cubicBezTo>
                <a:close/>
              </a:path>
            </a:pathLst>
          </a:cu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_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2D72E-17CA-AD4A-8F96-F72945D4BD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217758-FDC5-8F4E-80D2-67F3C0D5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26C4F3CD-926A-2542-8447-282C2F0157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DC5275-E3A7-9640-AC6C-D8DC9B952B32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5EDE07-E0D5-C343-9D91-0C6A31F9B559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C474016F-3828-0B4B-B790-0CCFB6E1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1968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AAB6C061-D587-4841-9C58-D275A03F04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31968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4BFBC89C-8ADC-F84B-825E-6A1A3A9B74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47754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7DAFF548-73A3-4141-913B-7E37AE66F3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8475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25152785-6FE2-9745-A839-F62BFB2A59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98475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677CEDED-762F-8648-9CD6-A68063608C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14261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36A85BB7-492B-AB4E-9BBD-A220C1AEEF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35742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D700ED27-2A3A-8F42-BBC2-3B5D617EC7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35742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DA677414-EC66-A345-ADC0-67455AA30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51528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C579B-935E-D04B-BD45-EB85438A6573}"/>
              </a:ext>
            </a:extLst>
          </p:cNvPr>
          <p:cNvGrpSpPr/>
          <p:nvPr userDrawn="1"/>
        </p:nvGrpSpPr>
        <p:grpSpPr>
          <a:xfrm>
            <a:off x="11328962" y="0"/>
            <a:ext cx="863037" cy="874059"/>
            <a:chOff x="11139020" y="0"/>
            <a:chExt cx="1052980" cy="10664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07C93-97C0-344F-A4E7-4101DB53152C}"/>
                </a:ext>
              </a:extLst>
            </p:cNvPr>
            <p:cNvSpPr/>
            <p:nvPr/>
          </p:nvSpPr>
          <p:spPr>
            <a:xfrm>
              <a:off x="11524129" y="0"/>
              <a:ext cx="667871" cy="667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D9CD7F-F94A-3E41-8340-37F9290520B3}"/>
                </a:ext>
              </a:extLst>
            </p:cNvPr>
            <p:cNvSpPr/>
            <p:nvPr/>
          </p:nvSpPr>
          <p:spPr>
            <a:xfrm>
              <a:off x="11139020" y="667872"/>
              <a:ext cx="398556" cy="398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329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2D72E-17CA-AD4A-8F96-F72945D4BD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217758-FDC5-8F4E-80D2-67F3C0D5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26C4F3CD-926A-2542-8447-282C2F0157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8281" y="204085"/>
            <a:ext cx="2426606" cy="257506"/>
          </a:xfrm>
        </p:spPr>
        <p:txBody>
          <a:bodyPr wrap="square" lIns="0" tIns="0" rIns="0">
            <a:spAutoFit/>
          </a:bodyPr>
          <a:lstStyle>
            <a:lvl1pPr marL="0" indent="0" algn="l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DC5275-E3A7-9640-AC6C-D8DC9B952B32}"/>
              </a:ext>
            </a:extLst>
          </p:cNvPr>
          <p:cNvSpPr txBox="1"/>
          <p:nvPr userDrawn="1"/>
        </p:nvSpPr>
        <p:spPr>
          <a:xfrm>
            <a:off x="5768475" y="221996"/>
            <a:ext cx="89353" cy="2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5EDE07-E0D5-C343-9D91-0C6A31F9B559}"/>
              </a:ext>
            </a:extLst>
          </p:cNvPr>
          <p:cNvSpPr txBox="1"/>
          <p:nvPr userDrawn="1"/>
        </p:nvSpPr>
        <p:spPr>
          <a:xfrm>
            <a:off x="3507053" y="221996"/>
            <a:ext cx="2276827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lvl="0" algn="r"/>
            <a:r>
              <a:rPr lang="en-GB" sz="1400" b="1" i="0">
                <a:latin typeface="Futura PT Demi" panose="020B0502020204020303" pitchFamily="34" charset="77"/>
              </a:rPr>
              <a:t>Moriyama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C474016F-3828-0B4B-B790-0CCFB6E1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1968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AAB6C061-D587-4841-9C58-D275A03F04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31968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4BFBC89C-8ADC-F84B-825E-6A1A3A9B74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47754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7DAFF548-73A3-4141-913B-7E37AE66F3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8475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25152785-6FE2-9745-A839-F62BFB2A59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98475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677CEDED-762F-8648-9CD6-A68063608C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14261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36A85BB7-492B-AB4E-9BBD-A220C1AEEF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35742" y="4289446"/>
            <a:ext cx="2426606" cy="303673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D700ED27-2A3A-8F42-BBC2-3B5D617EC7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35742" y="3892285"/>
            <a:ext cx="2426606" cy="3851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1" i="0">
                <a:solidFill>
                  <a:schemeClr val="tx1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DA677414-EC66-A345-ADC0-67455AA30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51528" y="2855675"/>
            <a:ext cx="595034" cy="61631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accent2"/>
                </a:solidFill>
                <a:latin typeface="Futura PT Demi" panose="020B0502020204020303" pitchFamily="34" charset="77"/>
              </a:defRPr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GB"/>
              <a:t>#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C579B-935E-D04B-BD45-EB85438A6573}"/>
              </a:ext>
            </a:extLst>
          </p:cNvPr>
          <p:cNvGrpSpPr/>
          <p:nvPr userDrawn="1"/>
        </p:nvGrpSpPr>
        <p:grpSpPr>
          <a:xfrm>
            <a:off x="11328962" y="0"/>
            <a:ext cx="863037" cy="874059"/>
            <a:chOff x="11139020" y="0"/>
            <a:chExt cx="1052980" cy="10664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07C93-97C0-344F-A4E7-4101DB53152C}"/>
                </a:ext>
              </a:extLst>
            </p:cNvPr>
            <p:cNvSpPr/>
            <p:nvPr/>
          </p:nvSpPr>
          <p:spPr>
            <a:xfrm>
              <a:off x="11524129" y="0"/>
              <a:ext cx="667871" cy="667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D9CD7F-F94A-3E41-8340-37F9290520B3}"/>
                </a:ext>
              </a:extLst>
            </p:cNvPr>
            <p:cNvSpPr/>
            <p:nvPr/>
          </p:nvSpPr>
          <p:spPr>
            <a:xfrm>
              <a:off x="11139020" y="667872"/>
              <a:ext cx="398556" cy="398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53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B6E65C9-2D11-415B-A738-89545BE664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90275889-A230-6F44-92CD-B30D7583EAAE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433" y="6363799"/>
            <a:ext cx="350227" cy="3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3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699" r:id="rId3"/>
    <p:sldLayoutId id="2147483694" r:id="rId4"/>
    <p:sldLayoutId id="2147483695" r:id="rId5"/>
    <p:sldLayoutId id="2147483698" r:id="rId6"/>
    <p:sldLayoutId id="2147483697" r:id="rId7"/>
    <p:sldLayoutId id="2147483667" r:id="rId8"/>
    <p:sldLayoutId id="2147483711" r:id="rId9"/>
    <p:sldLayoutId id="2147483692" r:id="rId10"/>
    <p:sldLayoutId id="2147483702" r:id="rId11"/>
    <p:sldLayoutId id="2147483703" r:id="rId12"/>
    <p:sldLayoutId id="2147483710" r:id="rId13"/>
    <p:sldLayoutId id="2147483677" r:id="rId14"/>
    <p:sldLayoutId id="2147483701" r:id="rId15"/>
    <p:sldLayoutId id="2147483706" r:id="rId16"/>
    <p:sldLayoutId id="2147483689" r:id="rId17"/>
    <p:sldLayoutId id="2147483688" r:id="rId18"/>
    <p:sldLayoutId id="2147483690" r:id="rId19"/>
    <p:sldLayoutId id="2147483691" r:id="rId20"/>
    <p:sldLayoutId id="2147483704" r:id="rId21"/>
    <p:sldLayoutId id="2147483705" r:id="rId22"/>
    <p:sldLayoutId id="2147483664" r:id="rId23"/>
    <p:sldLayoutId id="2147483708" r:id="rId24"/>
    <p:sldLayoutId id="2147483655" r:id="rId25"/>
    <p:sldLayoutId id="2147483684" r:id="rId26"/>
    <p:sldLayoutId id="2147483657" r:id="rId27"/>
    <p:sldLayoutId id="2147483678" r:id="rId28"/>
    <p:sldLayoutId id="2147483656" r:id="rId29"/>
    <p:sldLayoutId id="2147483709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utura PT Demi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56B7-94B7-244B-B0EE-B8220F19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238" y="2952340"/>
            <a:ext cx="6491525" cy="867930"/>
          </a:xfrm>
        </p:spPr>
        <p:txBody>
          <a:bodyPr/>
          <a:lstStyle/>
          <a:p>
            <a:r>
              <a:rPr lang="en-GB">
                <a:latin typeface="Futura PT Demi"/>
              </a:rPr>
              <a:t>Umbraco 9</a:t>
            </a:r>
            <a:br>
              <a:rPr lang="en-GB"/>
            </a:br>
            <a:r>
              <a:rPr lang="en-GB">
                <a:solidFill>
                  <a:schemeClr val="tx2"/>
                </a:solidFill>
                <a:latin typeface="Futura PT Demi"/>
              </a:rPr>
              <a:t>What a Performance!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F33BD-A6EA-014F-B111-BEB598A77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8812" y="3824182"/>
            <a:ext cx="6494376" cy="30476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dirty="0">
                <a:latin typeface="Helvetica Neue"/>
              </a:rPr>
              <a:t>By Paul Seal and Matt Hart from Moriyama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6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A5924E6-AA1E-46A1-BC72-079E6455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7" y="2707988"/>
            <a:ext cx="4338521" cy="1311128"/>
          </a:xfrm>
        </p:spPr>
        <p:txBody>
          <a:bodyPr/>
          <a:lstStyle/>
          <a:p>
            <a:r>
              <a:rPr lang="en-GB" sz="8800" dirty="0">
                <a:solidFill>
                  <a:schemeClr val="tx1"/>
                </a:solidFill>
              </a:rPr>
              <a:t>k6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950B1-C126-493F-A5F9-5F70CF567A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Umbraco 9 – What a Performance!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FA058-DE23-4A4F-A397-FB9CC9A5C8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B6E65C9-2D11-415B-A738-89545BE66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2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9F0ECF-1138-4751-A7FB-CCB9258F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BC2ED7-168D-44D0-8C17-D7BBF73F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k6 </a:t>
            </a:r>
            <a:r>
              <a:rPr lang="en-GB" dirty="0">
                <a:solidFill>
                  <a:srgbClr val="2B9C74"/>
                </a:solidFill>
              </a:rPr>
              <a:t>Sample Requests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D1280-E82A-4C2D-8875-24DFD83C8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68281" y="204085"/>
            <a:ext cx="2426606" cy="629211"/>
          </a:xfrm>
        </p:spPr>
        <p:txBody>
          <a:bodyPr/>
          <a:lstStyle/>
          <a:p>
            <a:r>
              <a:rPr lang="en-GB" dirty="0"/>
              <a:t>Umbraco 9 – What a Performance!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C4675-F77F-4C0F-9317-6061CB57C311}"/>
              </a:ext>
            </a:extLst>
          </p:cNvPr>
          <p:cNvSpPr txBox="1"/>
          <p:nvPr/>
        </p:nvSpPr>
        <p:spPr>
          <a:xfrm>
            <a:off x="979171" y="1657539"/>
            <a:ext cx="1220482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main() {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response;</a:t>
            </a:r>
          </a:p>
          <a:p>
            <a:b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appServiceName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"clean-umbraco-v8-framework-app"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group(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"main pages - https://"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appServiceName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".azurewebsites.net/"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() {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pages = [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"/about/"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"/blog/"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"/contact/"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"/search/"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"/blog/popular-blogs/"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"/blog/conferences/"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"/blog/meetups/"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"/blog/community/"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pageCount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pages.length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000" b="0" dirty="0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>
                <a:solidFill>
                  <a:srgbClr val="F08C36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pageCount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response =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http.</a:t>
            </a:r>
            <a:r>
              <a:rPr lang="en-GB" sz="1000" b="0" dirty="0" err="1">
                <a:solidFill>
                  <a:srgbClr val="7D64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"https://"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appServiceName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".azurewebsites.net"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+ pages[</a:t>
            </a:r>
            <a:r>
              <a:rPr lang="en-GB" sz="1000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{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  headers: {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"upgrade-insecure-requests"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"1"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"sec-</a:t>
            </a:r>
            <a:r>
              <a:rPr lang="en-GB" sz="1000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000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ua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'"Google </a:t>
            </a:r>
            <a:r>
              <a:rPr lang="en-GB" sz="1000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Chrome";v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="95", "</a:t>
            </a:r>
            <a:r>
              <a:rPr lang="en-GB" sz="1000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Chromium";v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="95", ";Not A </a:t>
            </a:r>
            <a:r>
              <a:rPr lang="en-GB" sz="1000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Brand";v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="99"'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"sec-</a:t>
            </a:r>
            <a:r>
              <a:rPr lang="en-GB" sz="1000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000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ua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-mobile"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"?0"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"sec-</a:t>
            </a:r>
            <a:r>
              <a:rPr lang="en-GB" sz="1000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000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ua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-platform"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00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'"Windows"'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  },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  }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);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sleep(</a:t>
            </a:r>
            <a:r>
              <a:rPr lang="en-GB" sz="1000" b="0" dirty="0">
                <a:solidFill>
                  <a:srgbClr val="F08C36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}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919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9F0ECF-1138-4751-A7FB-CCB9258F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BC2ED7-168D-44D0-8C17-D7BBF73F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k6 </a:t>
            </a:r>
            <a:r>
              <a:rPr lang="en-GB" dirty="0">
                <a:solidFill>
                  <a:srgbClr val="2B9C74"/>
                </a:solidFill>
              </a:rPr>
              <a:t>Ramping up VUs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D1280-E82A-4C2D-8875-24DFD83C8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68281" y="204085"/>
            <a:ext cx="2426606" cy="629211"/>
          </a:xfrm>
        </p:spPr>
        <p:txBody>
          <a:bodyPr/>
          <a:lstStyle/>
          <a:p>
            <a:r>
              <a:rPr lang="en-GB" dirty="0"/>
              <a:t>Umbraco 9 – What a Performance!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E8DB0-C0BD-4B7D-906D-3B6887CDA27A}"/>
              </a:ext>
            </a:extLst>
          </p:cNvPr>
          <p:cNvSpPr txBox="1"/>
          <p:nvPr/>
        </p:nvSpPr>
        <p:spPr>
          <a:xfrm>
            <a:off x="2923624" y="1937174"/>
            <a:ext cx="122048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scenarios: {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login: {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executor: </a:t>
            </a:r>
            <a:r>
              <a:rPr lang="en-GB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'ramping-</a:t>
            </a:r>
            <a:r>
              <a:rPr lang="en-GB" b="0" dirty="0" err="1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vus</a:t>
            </a:r>
            <a:r>
              <a:rPr lang="en-GB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startVUs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b="0" dirty="0">
                <a:solidFill>
                  <a:srgbClr val="F08C36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stages: [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{ duration: </a:t>
            </a:r>
            <a:r>
              <a:rPr lang="en-GB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'5m'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target: </a:t>
            </a:r>
            <a:r>
              <a:rPr lang="en-GB" b="0" dirty="0">
                <a:solidFill>
                  <a:srgbClr val="F08C36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{ duration: </a:t>
            </a:r>
            <a:r>
              <a:rPr lang="en-GB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'10m'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target: </a:t>
            </a:r>
            <a:r>
              <a:rPr lang="en-GB" b="0" dirty="0">
                <a:solidFill>
                  <a:srgbClr val="F08C36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{ duration: </a:t>
            </a:r>
            <a:r>
              <a:rPr lang="en-GB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'15m'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target: </a:t>
            </a:r>
            <a:r>
              <a:rPr lang="en-GB" b="0" dirty="0">
                <a:solidFill>
                  <a:srgbClr val="F08C36"/>
                </a:solidFill>
                <a:effectLst/>
                <a:latin typeface="Consolas" panose="020B0609020204030204" pitchFamily="49" charset="0"/>
              </a:rPr>
              <a:t>500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{ duration: </a:t>
            </a:r>
            <a:r>
              <a:rPr lang="en-GB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'15m'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target: </a:t>
            </a:r>
            <a:r>
              <a:rPr lang="en-GB" b="0" dirty="0">
                <a:solidFill>
                  <a:srgbClr val="F08C36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},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  { duration: </a:t>
            </a:r>
            <a:r>
              <a:rPr lang="en-GB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'15m'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 target: </a:t>
            </a:r>
            <a:r>
              <a:rPr lang="en-GB" b="0" dirty="0">
                <a:solidFill>
                  <a:srgbClr val="F08C36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 }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],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GB" b="0" dirty="0" err="1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gracefulRampDown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b="0" dirty="0">
                <a:solidFill>
                  <a:srgbClr val="29C48A"/>
                </a:solidFill>
                <a:effectLst/>
                <a:latin typeface="Consolas" panose="020B0609020204030204" pitchFamily="49" charset="0"/>
              </a:rPr>
              <a:t>'0s'</a:t>
            </a:r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  },</a:t>
            </a:r>
          </a:p>
          <a:p>
            <a:r>
              <a:rPr lang="en-GB" b="0" dirty="0">
                <a:solidFill>
                  <a:srgbClr val="7E7FA0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306085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D628D-DFE9-4E55-ABDD-3413F5D0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E65C9-2D11-415B-A738-89545BE664B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30FD6E-9803-45B7-9710-D38F0FD6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made some </a:t>
            </a:r>
            <a:r>
              <a:rPr lang="en-GB" dirty="0">
                <a:solidFill>
                  <a:srgbClr val="2B9C74"/>
                </a:solidFill>
              </a:rPr>
              <a:t>Mistakes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49FFB0-AA02-41B0-972C-70A8B57E61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Umbraco 9 – What a Performance!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95E9DF-DD83-4FCE-BDAA-058E217003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4788"/>
            <a:ext cx="2425700" cy="257175"/>
          </a:xfrm>
        </p:spPr>
        <p:txBody>
          <a:bodyPr>
            <a:normAutofit fontScale="92500"/>
          </a:bodyPr>
          <a:lstStyle/>
          <a:p>
            <a:r>
              <a:rPr lang="en-GB" dirty="0"/>
              <a:t>Umbraco 9 – What a Performance!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3684E4D-98D8-49FB-BD5D-029FC06A7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1213"/>
            <a:ext cx="10515600" cy="36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9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D628D-DFE9-4E55-ABDD-3413F5D0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E65C9-2D11-415B-A738-89545BE664B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30FD6E-9803-45B7-9710-D38F0FD6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App Settings </a:t>
            </a:r>
            <a:r>
              <a:rPr lang="en-GB" dirty="0">
                <a:solidFill>
                  <a:srgbClr val="2B9C74"/>
                </a:solidFill>
              </a:rPr>
              <a:t>Windows v8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49FFB0-AA02-41B0-972C-70A8B57E61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Umbraco 9 – What a Performance!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95E9DF-DD83-4FCE-BDAA-058E217003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4788"/>
            <a:ext cx="2425700" cy="257175"/>
          </a:xfrm>
        </p:spPr>
        <p:txBody>
          <a:bodyPr>
            <a:normAutofit fontScale="92500"/>
          </a:bodyPr>
          <a:lstStyle/>
          <a:p>
            <a:r>
              <a:rPr lang="en-GB" dirty="0"/>
              <a:t>Umbraco 9 – What a Performance!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730A8-C6DB-408B-AA41-E247C350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43" y="2686823"/>
            <a:ext cx="10796914" cy="14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4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D628D-DFE9-4E55-ABDD-3413F5D0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E65C9-2D11-415B-A738-89545BE664B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30FD6E-9803-45B7-9710-D38F0FD6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App Settings </a:t>
            </a:r>
            <a:r>
              <a:rPr lang="en-GB" dirty="0">
                <a:solidFill>
                  <a:srgbClr val="2B9C74"/>
                </a:solidFill>
              </a:rPr>
              <a:t>v9 Windows and Linux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49FFB0-AA02-41B0-972C-70A8B57E61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Umbraco 9 – What a Performance!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95E9DF-DD83-4FCE-BDAA-058E217003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4788"/>
            <a:ext cx="2425700" cy="257175"/>
          </a:xfrm>
        </p:spPr>
        <p:txBody>
          <a:bodyPr>
            <a:normAutofit fontScale="92500"/>
          </a:bodyPr>
          <a:lstStyle/>
          <a:p>
            <a:r>
              <a:rPr lang="en-GB" dirty="0"/>
              <a:t>Umbraco 9 – What a Performance!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D3C8FE-8A8B-4EAD-8222-CC56A05AF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7296"/>
          <a:stretch/>
        </p:blipFill>
        <p:spPr bwMode="auto">
          <a:xfrm>
            <a:off x="2074171" y="1679510"/>
            <a:ext cx="8043658" cy="39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B1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Windows v8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3" name="Picture 6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941A3775-3E4A-4ECE-8F12-46985ECD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B75A1-787F-4256-A853-95D7DFECC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3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B1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Linux v9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2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84EE89-53C9-4CD2-81E0-C2A82534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691CD-1F43-4524-AF72-483A021B2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2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B1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Windows v9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2" name="Picture 6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7901FDB8-3ACF-4B6E-95D7-EDC47EDA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BB9A5-E0A4-4D15-BBF1-460DE0A80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B1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Test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5F0086C9-5298-4870-89DB-ACA47C81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6502"/>
            <a:ext cx="10502590" cy="2555898"/>
          </a:xfrm>
          <a:prstGeom prst="rect">
            <a:avLst/>
          </a:prstGeom>
        </p:spPr>
      </p:pic>
      <p:pic>
        <p:nvPicPr>
          <p:cNvPr id="7" name="Picture 2" descr="Table&#10;&#10;Description automatically generated">
            <a:extLst>
              <a:ext uri="{FF2B5EF4-FFF2-40B4-BE49-F238E27FC236}">
                <a16:creationId xmlns:a16="http://schemas.microsoft.com/office/drawing/2014/main" id="{FD495BC9-6498-4F6B-9F75-93192F9B0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19"/>
          <a:stretch/>
        </p:blipFill>
        <p:spPr>
          <a:xfrm>
            <a:off x="840059" y="2276502"/>
            <a:ext cx="10502590" cy="21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2A015FD9-C577-4E05-96D9-0D0F00B4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26" y="2622270"/>
            <a:ext cx="1061546" cy="10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90062DC-D5F3-4851-96AE-4393E04C415D}"/>
              </a:ext>
            </a:extLst>
          </p:cNvPr>
          <p:cNvGrpSpPr/>
          <p:nvPr/>
        </p:nvGrpSpPr>
        <p:grpSpPr>
          <a:xfrm>
            <a:off x="5239674" y="2411027"/>
            <a:ext cx="1692932" cy="1608155"/>
            <a:chOff x="2489934" y="2424619"/>
            <a:chExt cx="1692932" cy="160815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5BFCF6-15A0-49CC-B41C-6720D4DB1970}"/>
                </a:ext>
              </a:extLst>
            </p:cNvPr>
            <p:cNvSpPr/>
            <p:nvPr/>
          </p:nvSpPr>
          <p:spPr>
            <a:xfrm rot="2557029">
              <a:off x="3530636" y="2424619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921B66-C999-46CB-8FEA-8EBBA30C5529}"/>
                </a:ext>
              </a:extLst>
            </p:cNvPr>
            <p:cNvSpPr/>
            <p:nvPr/>
          </p:nvSpPr>
          <p:spPr>
            <a:xfrm rot="18813232">
              <a:off x="3509517" y="34896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879039-03E2-43C6-AA66-6D5230125E12}"/>
                </a:ext>
              </a:extLst>
            </p:cNvPr>
            <p:cNvSpPr/>
            <p:nvPr/>
          </p:nvSpPr>
          <p:spPr>
            <a:xfrm rot="2810659">
              <a:off x="2490399" y="3459461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5A0E62E-868F-414F-97FD-99F437F0EAF1}"/>
                </a:ext>
              </a:extLst>
            </p:cNvPr>
            <p:cNvSpPr/>
            <p:nvPr/>
          </p:nvSpPr>
          <p:spPr>
            <a:xfrm rot="8247078">
              <a:off x="2489934" y="24619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B87616-2873-4A49-B4C3-BDF1B145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97" y="2620588"/>
            <a:ext cx="1061545" cy="106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04E58-3E08-4A99-8184-CA7D9DF58083}"/>
              </a:ext>
            </a:extLst>
          </p:cNvPr>
          <p:cNvGrpSpPr/>
          <p:nvPr/>
        </p:nvGrpSpPr>
        <p:grpSpPr>
          <a:xfrm>
            <a:off x="2489934" y="2424619"/>
            <a:ext cx="1692932" cy="1608155"/>
            <a:chOff x="2489934" y="2424619"/>
            <a:chExt cx="1692932" cy="16081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7EA41D-9F89-4FCD-A4BA-06A3262A1A22}"/>
                </a:ext>
              </a:extLst>
            </p:cNvPr>
            <p:cNvSpPr/>
            <p:nvPr/>
          </p:nvSpPr>
          <p:spPr>
            <a:xfrm rot="2557029">
              <a:off x="3530636" y="2424619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178A4F-28B3-4C61-9ACE-A6443140C1F6}"/>
                </a:ext>
              </a:extLst>
            </p:cNvPr>
            <p:cNvSpPr/>
            <p:nvPr/>
          </p:nvSpPr>
          <p:spPr>
            <a:xfrm rot="18813232">
              <a:off x="3509517" y="34896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67D002-CFDA-4DF9-BC02-423A3D8F6631}"/>
                </a:ext>
              </a:extLst>
            </p:cNvPr>
            <p:cNvSpPr/>
            <p:nvPr/>
          </p:nvSpPr>
          <p:spPr>
            <a:xfrm rot="2810659">
              <a:off x="2490399" y="3459461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B8A915-D400-45A5-BE39-F4282B75F760}"/>
                </a:ext>
              </a:extLst>
            </p:cNvPr>
            <p:cNvSpPr/>
            <p:nvPr/>
          </p:nvSpPr>
          <p:spPr>
            <a:xfrm rot="8247078">
              <a:off x="2489934" y="24619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12412-E6E1-D143-A17E-6E7B9D9F92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66FE16-6B29-EF43-84DB-74CCC2FE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/>
          <a:lstStyle/>
          <a:p>
            <a:r>
              <a:rPr lang="en-GB"/>
              <a:t>Who </a:t>
            </a:r>
            <a:r>
              <a:rPr lang="en-GB">
                <a:solidFill>
                  <a:schemeClr val="tx2"/>
                </a:solidFill>
              </a:rPr>
              <a:t>are we?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E2F925-B586-5143-8DA1-D884FE7024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Umbraco 9 – What a Performance!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8EEFD-C3AA-BC4A-A11E-B74019DC7A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1968" y="4289446"/>
            <a:ext cx="2426606" cy="789512"/>
          </a:xfrm>
        </p:spPr>
        <p:txBody>
          <a:bodyPr/>
          <a:lstStyle/>
          <a:p>
            <a:r>
              <a:rPr lang="en-GB"/>
              <a:t>Umbraco Certified Master</a:t>
            </a:r>
            <a:br>
              <a:rPr lang="en-GB"/>
            </a:br>
            <a:r>
              <a:rPr lang="en-GB"/>
              <a:t>4 x Umbraco MVP</a:t>
            </a:r>
            <a:br>
              <a:rPr lang="en-GB"/>
            </a:br>
            <a:r>
              <a:rPr lang="en-GB"/>
              <a:t>YouTuber 😃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678607-12E5-714E-B086-48FBB9153C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Paul Seal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AE09FC-7AC6-A24C-ADEA-55800275D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8475" y="4289446"/>
            <a:ext cx="2426606" cy="789512"/>
          </a:xfrm>
        </p:spPr>
        <p:txBody>
          <a:bodyPr/>
          <a:lstStyle/>
          <a:p>
            <a:r>
              <a:rPr lang="en-GB"/>
              <a:t>Umbraco Certified Master</a:t>
            </a:r>
            <a:br>
              <a:rPr lang="en-GB"/>
            </a:br>
            <a:r>
              <a:rPr lang="en-GB"/>
              <a:t>Azure Advocate</a:t>
            </a:r>
            <a:br>
              <a:rPr lang="en-GB"/>
            </a:br>
            <a:r>
              <a:rPr lang="en-GB"/>
              <a:t>DevOps Enthusiast 🚀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19CE95-9C7E-9540-B31B-1FDB2CAA0F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Matt Hart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81A439-E9C7-6845-8EA1-6A4879719D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35742" y="4289446"/>
            <a:ext cx="2426606" cy="789512"/>
          </a:xfrm>
        </p:spPr>
        <p:txBody>
          <a:bodyPr/>
          <a:lstStyle/>
          <a:p>
            <a:r>
              <a:rPr lang="en-GB"/>
              <a:t>Umbraco Gold Partner</a:t>
            </a:r>
            <a:br>
              <a:rPr lang="en-GB"/>
            </a:br>
            <a:r>
              <a:rPr lang="en-GB"/>
              <a:t>Contributing Gold Partner</a:t>
            </a:r>
            <a:br>
              <a:rPr lang="en-GB"/>
            </a:br>
            <a:r>
              <a:rPr lang="en-GB"/>
              <a:t>Umbraco and Azure Specialists ⭐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679331-CB08-8C42-B584-7AE00A52E3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Moriyama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FDC98B-0613-404C-B914-FC5BB16A489A}"/>
              </a:ext>
            </a:extLst>
          </p:cNvPr>
          <p:cNvSpPr/>
          <p:nvPr/>
        </p:nvSpPr>
        <p:spPr>
          <a:xfrm>
            <a:off x="2814498" y="2633057"/>
            <a:ext cx="1061545" cy="1061545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57ECD7-ADB1-49F4-8FE5-9D34393CB32F}"/>
              </a:ext>
            </a:extLst>
          </p:cNvPr>
          <p:cNvSpPr/>
          <p:nvPr/>
        </p:nvSpPr>
        <p:spPr>
          <a:xfrm>
            <a:off x="5565227" y="2620590"/>
            <a:ext cx="1061545" cy="1061545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08540C-BD02-410D-A7A6-C6CE71A47600}"/>
              </a:ext>
            </a:extLst>
          </p:cNvPr>
          <p:cNvSpPr/>
          <p:nvPr/>
        </p:nvSpPr>
        <p:spPr>
          <a:xfrm>
            <a:off x="8302647" y="2620589"/>
            <a:ext cx="1061545" cy="1061545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DD1301-DAEA-4908-8F52-28F7BC4F1097}"/>
              </a:ext>
            </a:extLst>
          </p:cNvPr>
          <p:cNvGrpSpPr/>
          <p:nvPr/>
        </p:nvGrpSpPr>
        <p:grpSpPr>
          <a:xfrm>
            <a:off x="7980835" y="2410716"/>
            <a:ext cx="1692932" cy="1608155"/>
            <a:chOff x="2489934" y="2424619"/>
            <a:chExt cx="1692932" cy="160815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759120D-EAE8-4654-8C5E-D33877DD62B2}"/>
                </a:ext>
              </a:extLst>
            </p:cNvPr>
            <p:cNvSpPr/>
            <p:nvPr/>
          </p:nvSpPr>
          <p:spPr>
            <a:xfrm rot="2557029">
              <a:off x="3530636" y="2424619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FCB989-AC79-4C50-AD55-5FB0A490FBCB}"/>
                </a:ext>
              </a:extLst>
            </p:cNvPr>
            <p:cNvSpPr/>
            <p:nvPr/>
          </p:nvSpPr>
          <p:spPr>
            <a:xfrm rot="18813232">
              <a:off x="3509517" y="34896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F5B9D6-539F-4D12-A060-B8DC17810829}"/>
                </a:ext>
              </a:extLst>
            </p:cNvPr>
            <p:cNvSpPr/>
            <p:nvPr/>
          </p:nvSpPr>
          <p:spPr>
            <a:xfrm rot="2810659">
              <a:off x="2490399" y="3459461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9CEF8B4-86D3-42D7-9538-9C18F8285B75}"/>
                </a:ext>
              </a:extLst>
            </p:cNvPr>
            <p:cNvSpPr/>
            <p:nvPr/>
          </p:nvSpPr>
          <p:spPr>
            <a:xfrm rot="8247078">
              <a:off x="2489934" y="24619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D918D-60E0-4A61-9B7E-B4D2D1A80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333" y="2463985"/>
            <a:ext cx="1356712" cy="13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  <p:bldP spid="10" grpId="0" build="p"/>
      <p:bldP spid="12" grpId="0" build="p"/>
      <p:bldP spid="13" grpId="0" build="p"/>
      <p:bldP spid="15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S1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Windows v8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2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E11B2A-297A-40BB-BD35-CEC1163E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89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7DCDE-57AF-48F6-A6AB-30F86322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5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S1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Linux v9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2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275356-6BC8-4163-BA2B-4A455ED0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C084A-9171-4CFC-AE8A-D6E338C5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016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7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S1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Windows v9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2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9DA016-B293-4F60-89F9-A28B3806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08CA0-6DA7-47A0-853F-81511F797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3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S1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Test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3" name="Picture 6" descr="Table&#10;&#10;Description automatically generated">
            <a:extLst>
              <a:ext uri="{FF2B5EF4-FFF2-40B4-BE49-F238E27FC236}">
                <a16:creationId xmlns:a16="http://schemas.microsoft.com/office/drawing/2014/main" id="{5395B9BE-9B5C-4C3C-A044-5DAF3B2E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6502"/>
            <a:ext cx="10502590" cy="255589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47108BB-D6B0-4A2D-9826-CEC7B401B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18"/>
          <a:stretch/>
        </p:blipFill>
        <p:spPr>
          <a:xfrm>
            <a:off x="849351" y="2276502"/>
            <a:ext cx="10502590" cy="21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P1V2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Windows v8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3" name="Picture 6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C2EAE43-AA6F-4076-80FB-53B0B1B8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59992-E5D2-400E-9B18-DF2F5DDE2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0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P1V2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Linux v9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2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4069F9D5-F06C-4DE6-ACEA-7FAE82CB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40195-69B1-4B65-B133-C7641AAD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P1V2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Windows v9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2" name="Picture 6" descr="Chart&#10;&#10;Description automatically generated">
            <a:extLst>
              <a:ext uri="{FF2B5EF4-FFF2-40B4-BE49-F238E27FC236}">
                <a16:creationId xmlns:a16="http://schemas.microsoft.com/office/drawing/2014/main" id="{A8E115BE-5BC8-455B-94AD-802E9545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C6D85-BB87-4F40-99AF-8F218718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14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P1V2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Test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2" name="Picture 6" descr="Table&#10;&#10;Description automatically generated">
            <a:extLst>
              <a:ext uri="{FF2B5EF4-FFF2-40B4-BE49-F238E27FC236}">
                <a16:creationId xmlns:a16="http://schemas.microsoft.com/office/drawing/2014/main" id="{76145BE5-88B5-4C54-8613-1B0E4EB0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6502"/>
            <a:ext cx="10502590" cy="255589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9C94E17-BD5C-4431-B0D6-980154273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19"/>
          <a:stretch/>
        </p:blipFill>
        <p:spPr>
          <a:xfrm>
            <a:off x="840059" y="2276502"/>
            <a:ext cx="10502590" cy="21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P2V2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Windows v8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3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A7C02B9C-26DC-4294-B246-0C789416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CD0C9-EE8A-4EA6-9D5F-EBD76FF8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1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P2V2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Linux v9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3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9211708-21E2-4C55-88BD-6D52570C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E80EF3-070C-4703-A301-6B521EBA4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08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4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96798-5E6E-F64C-B29D-F198A12DD7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8C874B-1869-8E44-8341-F03B47A0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</a:t>
            </a:r>
            <a:r>
              <a:rPr lang="en-GB" dirty="0">
                <a:solidFill>
                  <a:schemeClr val="tx2"/>
                </a:solidFill>
              </a:rPr>
              <a:t>this talk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1A01D1-623C-514A-8D0C-DBCAA73C2D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Measure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BC3954-FBBC-F243-A93B-4D7FC433C8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C075BA-5731-6D4B-852D-21115CB77A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We wanted to compare v8 with v9 but also which v9 platform is the best, Windows or Linux.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D6CD1A-F1C4-2740-82EB-AA9F03A5D3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Compare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AD7B44-CC49-7447-A978-EE9E9F7A2C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0E9B1B-F833-5F42-A87C-C2F0E4A8F3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Work out which are the best value for money price plans on Azure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000069-289E-7044-B036-1FCA3ECC7A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Value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0BEE16-61D1-1149-9C62-417CAA8A8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E4191-B145-1149-A2B7-856471D9BA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/>
              <a:t>Umbraco 9 – What a Performance!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F7527-B8F4-5541-A811-B9E545AE6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We wanted to measure the speed of Umbraco 9 ourselves to see how much faster it really is.</a:t>
            </a:r>
          </a:p>
        </p:txBody>
      </p:sp>
    </p:spTree>
    <p:extLst>
      <p:ext uri="{BB962C8B-B14F-4D97-AF65-F5344CB8AC3E}">
        <p14:creationId xmlns:p14="http://schemas.microsoft.com/office/powerpoint/2010/main" val="24275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  <p:bldP spid="11" grpId="0" build="p"/>
      <p:bldP spid="12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PT Demi"/>
              </a:rPr>
              <a:t>P2V2 </a:t>
            </a:r>
            <a:r>
              <a:rPr lang="en-GB" dirty="0">
                <a:solidFill>
                  <a:schemeClr val="tx2"/>
                </a:solidFill>
                <a:latin typeface="Futura PT Demi"/>
              </a:rPr>
              <a:t>Windows v9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3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3ED148B-99FC-479D-B266-02372C270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2927"/>
            <a:ext cx="10502590" cy="3557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31848-5B03-4C40-A40C-402D387F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016" y="1896637"/>
            <a:ext cx="131463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4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P2V2 </a:t>
            </a:r>
            <a:r>
              <a:rPr lang="en-GB">
                <a:solidFill>
                  <a:schemeClr val="tx2"/>
                </a:solidFill>
                <a:latin typeface="Futura PT Demi"/>
              </a:rPr>
              <a:t>Test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3" name="Picture 6" descr="Table&#10;&#10;Description automatically generated">
            <a:extLst>
              <a:ext uri="{FF2B5EF4-FFF2-40B4-BE49-F238E27FC236}">
                <a16:creationId xmlns:a16="http://schemas.microsoft.com/office/drawing/2014/main" id="{5B5FB86A-EED8-4B8F-9077-912AD6F5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9" y="2276502"/>
            <a:ext cx="10502590" cy="255589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6DEFE4F-56EE-48C4-8CBB-4B2CD6162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72"/>
          <a:stretch/>
        </p:blipFill>
        <p:spPr>
          <a:xfrm>
            <a:off x="840059" y="2276502"/>
            <a:ext cx="10502590" cy="21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5F1D-6ABD-0344-A85A-B026246A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D1DD6F-559C-DD42-88F3-6D095C65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/>
          <a:lstStyle/>
          <a:p>
            <a:r>
              <a:rPr lang="en-GB">
                <a:latin typeface="Futura PT Demi"/>
              </a:rPr>
              <a:t>Features and Pricing</a:t>
            </a:r>
            <a:r>
              <a:rPr lang="en-GB">
                <a:solidFill>
                  <a:schemeClr val="tx2"/>
                </a:solidFill>
                <a:latin typeface="Futura PT Demi"/>
              </a:rPr>
              <a:t> Comparison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6BF37-7728-504E-9C5A-DC15051143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wrap="square" lIns="0" tIns="0" rIns="0" bIns="45720" rtlCol="0" anchor="t">
            <a:spAutoFit/>
          </a:bodyPr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5BA2F02-4C1D-4A1D-965B-79D14CDE3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2" y="1711016"/>
            <a:ext cx="10530607" cy="4581498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E335A7BE-99AB-450C-8EF7-F24EF084C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3"/>
          <a:stretch/>
        </p:blipFill>
        <p:spPr>
          <a:xfrm>
            <a:off x="812041" y="1711016"/>
            <a:ext cx="10530607" cy="373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A5924E6-AA1E-46A1-BC72-079E6455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7" y="2707988"/>
            <a:ext cx="4338521" cy="1311128"/>
          </a:xfrm>
        </p:spPr>
        <p:txBody>
          <a:bodyPr/>
          <a:lstStyle/>
          <a:p>
            <a:r>
              <a:rPr lang="en-GB" sz="4400" dirty="0">
                <a:solidFill>
                  <a:schemeClr val="tx1"/>
                </a:solidFill>
                <a:latin typeface="Futura PT Demi"/>
              </a:rPr>
              <a:t>Backoffice Testing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950B1-C126-493F-A5F9-5F70CF567A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Umbraco 9 – What a Performance!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FA058-DE23-4A4F-A397-FB9CC9A5C8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B6E65C9-2D11-415B-A738-89545BE664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1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DA6C7-0D0A-4028-B7AB-A5634919FF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34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F948A3C-4852-4677-92BF-9A4A8738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76" y="1353076"/>
            <a:ext cx="4345200" cy="480131"/>
          </a:xfrm>
        </p:spPr>
        <p:txBody>
          <a:bodyPr/>
          <a:lstStyle/>
          <a:p>
            <a:r>
              <a:rPr lang="en-GB" dirty="0">
                <a:solidFill>
                  <a:srgbClr val="2B9C74"/>
                </a:solidFill>
              </a:rPr>
              <a:t>Summary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E36856-DFFB-4A53-9D95-F38B22685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0281" y="2458702"/>
            <a:ext cx="8371438" cy="1940596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Futura PT Demi" panose="020B0502020204020303"/>
              </a:rPr>
              <a:t>V9 is much faster than v8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Futura PT Demi" panose="020B0502020204020303"/>
              </a:rPr>
              <a:t>If </a:t>
            </a:r>
            <a:r>
              <a:rPr lang="en-GB" sz="2400">
                <a:latin typeface="Futura PT Demi" panose="020B0502020204020303"/>
              </a:rPr>
              <a:t>you </a:t>
            </a:r>
            <a:r>
              <a:rPr lang="en-GB" sz="2400" dirty="0">
                <a:latin typeface="Futura PT Demi" panose="020B0502020204020303"/>
              </a:rPr>
              <a:t>want pure speed, go for v9 on Windows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Futura PT Demi" panose="020B0502020204020303"/>
              </a:rPr>
              <a:t>If you want value for money</a:t>
            </a:r>
            <a:r>
              <a:rPr lang="en-GB" sz="2400">
                <a:latin typeface="Futura PT Demi" panose="020B0502020204020303"/>
              </a:rPr>
              <a:t>,</a:t>
            </a:r>
            <a:r>
              <a:rPr lang="en-GB" sz="2400" dirty="0">
                <a:latin typeface="Futura PT Demi" panose="020B0502020204020303"/>
              </a:rPr>
              <a:t> go for v9 on Linux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55553F-52B3-44A4-B9B8-C82C62C649D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Umbraco 9 – What a Performance!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2A015FD9-C577-4E05-96D9-0D0F00B4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26" y="2622270"/>
            <a:ext cx="1061546" cy="10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90062DC-D5F3-4851-96AE-4393E04C415D}"/>
              </a:ext>
            </a:extLst>
          </p:cNvPr>
          <p:cNvGrpSpPr/>
          <p:nvPr/>
        </p:nvGrpSpPr>
        <p:grpSpPr>
          <a:xfrm>
            <a:off x="5239674" y="2411027"/>
            <a:ext cx="1692932" cy="1608155"/>
            <a:chOff x="2489934" y="2424619"/>
            <a:chExt cx="1692932" cy="160815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5BFCF6-15A0-49CC-B41C-6720D4DB1970}"/>
                </a:ext>
              </a:extLst>
            </p:cNvPr>
            <p:cNvSpPr/>
            <p:nvPr/>
          </p:nvSpPr>
          <p:spPr>
            <a:xfrm rot="2557029">
              <a:off x="3530636" y="2424619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921B66-C999-46CB-8FEA-8EBBA30C5529}"/>
                </a:ext>
              </a:extLst>
            </p:cNvPr>
            <p:cNvSpPr/>
            <p:nvPr/>
          </p:nvSpPr>
          <p:spPr>
            <a:xfrm rot="18813232">
              <a:off x="3509517" y="34896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879039-03E2-43C6-AA66-6D5230125E12}"/>
                </a:ext>
              </a:extLst>
            </p:cNvPr>
            <p:cNvSpPr/>
            <p:nvPr/>
          </p:nvSpPr>
          <p:spPr>
            <a:xfrm rot="2810659">
              <a:off x="2490399" y="3459461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5A0E62E-868F-414F-97FD-99F437F0EAF1}"/>
                </a:ext>
              </a:extLst>
            </p:cNvPr>
            <p:cNvSpPr/>
            <p:nvPr/>
          </p:nvSpPr>
          <p:spPr>
            <a:xfrm rot="8247078">
              <a:off x="2489934" y="24619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B87616-2873-4A49-B4C3-BDF1B145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97" y="2620588"/>
            <a:ext cx="1061545" cy="106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04E58-3E08-4A99-8184-CA7D9DF58083}"/>
              </a:ext>
            </a:extLst>
          </p:cNvPr>
          <p:cNvGrpSpPr/>
          <p:nvPr/>
        </p:nvGrpSpPr>
        <p:grpSpPr>
          <a:xfrm>
            <a:off x="2489934" y="2424619"/>
            <a:ext cx="1692932" cy="1608155"/>
            <a:chOff x="2489934" y="2424619"/>
            <a:chExt cx="1692932" cy="16081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7EA41D-9F89-4FCD-A4BA-06A3262A1A22}"/>
                </a:ext>
              </a:extLst>
            </p:cNvPr>
            <p:cNvSpPr/>
            <p:nvPr/>
          </p:nvSpPr>
          <p:spPr>
            <a:xfrm rot="2557029">
              <a:off x="3530636" y="2424619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178A4F-28B3-4C61-9ACE-A6443140C1F6}"/>
                </a:ext>
              </a:extLst>
            </p:cNvPr>
            <p:cNvSpPr/>
            <p:nvPr/>
          </p:nvSpPr>
          <p:spPr>
            <a:xfrm rot="18813232">
              <a:off x="3509517" y="34896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67D002-CFDA-4DF9-BC02-423A3D8F6631}"/>
                </a:ext>
              </a:extLst>
            </p:cNvPr>
            <p:cNvSpPr/>
            <p:nvPr/>
          </p:nvSpPr>
          <p:spPr>
            <a:xfrm rot="2810659">
              <a:off x="2490399" y="3459461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B8A915-D400-45A5-BE39-F4282B75F760}"/>
                </a:ext>
              </a:extLst>
            </p:cNvPr>
            <p:cNvSpPr/>
            <p:nvPr/>
          </p:nvSpPr>
          <p:spPr>
            <a:xfrm rot="8247078">
              <a:off x="2489934" y="24619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12412-E6E1-D143-A17E-6E7B9D9F92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66FE16-6B29-EF43-84DB-74CCC2FE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65" y="965097"/>
            <a:ext cx="7883160" cy="523220"/>
          </a:xfrm>
        </p:spPr>
        <p:txBody>
          <a:bodyPr/>
          <a:lstStyle/>
          <a:p>
            <a:r>
              <a:rPr lang="en-GB"/>
              <a:t>Contact </a:t>
            </a:r>
            <a:r>
              <a:rPr lang="en-GB">
                <a:solidFill>
                  <a:schemeClr val="tx2"/>
                </a:solidFill>
              </a:rPr>
              <a:t>details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E2F925-B586-5143-8DA1-D884FE7024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/>
              <a:t>Umbraco 9 – What a Performance!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8EEFD-C3AA-BC4A-A11E-B74019DC7A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1968" y="4289446"/>
            <a:ext cx="2426606" cy="789512"/>
          </a:xfrm>
        </p:spPr>
        <p:txBody>
          <a:bodyPr/>
          <a:lstStyle/>
          <a:p>
            <a:r>
              <a:rPr lang="en-GB" b="1" dirty="0"/>
              <a:t>@CodeSharePaul</a:t>
            </a:r>
            <a:br>
              <a:rPr lang="en-GB" b="1" dirty="0"/>
            </a:br>
            <a:r>
              <a:rPr lang="en-GB" dirty="0"/>
              <a:t>codeshare.co.uk</a:t>
            </a:r>
            <a:br>
              <a:rPr lang="en-GB" dirty="0"/>
            </a:br>
            <a:r>
              <a:rPr lang="en-GB" dirty="0"/>
              <a:t>codeshare.co.uk/</a:t>
            </a:r>
            <a:r>
              <a:rPr lang="en-GB" dirty="0" err="1"/>
              <a:t>youtube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678607-12E5-714E-B086-48FBB9153C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Paul Seal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AE09FC-7AC6-A24C-ADEA-55800275D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8475" y="4289446"/>
            <a:ext cx="2426606" cy="547137"/>
          </a:xfrm>
        </p:spPr>
        <p:txBody>
          <a:bodyPr/>
          <a:lstStyle/>
          <a:p>
            <a:r>
              <a:rPr lang="en-GB" b="1"/>
              <a:t>@mattou07</a:t>
            </a:r>
            <a:br>
              <a:rPr lang="en-GB" b="1"/>
            </a:br>
            <a:r>
              <a:rPr lang="en-GB"/>
              <a:t>mu7.dev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19CE95-9C7E-9540-B31B-1FDB2CAA0F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Matt Hart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81A439-E9C7-6845-8EA1-6A4879719D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35742" y="4289446"/>
            <a:ext cx="2426606" cy="547137"/>
          </a:xfrm>
        </p:spPr>
        <p:txBody>
          <a:bodyPr/>
          <a:lstStyle/>
          <a:p>
            <a:r>
              <a:rPr lang="en-GB" b="1"/>
              <a:t>@moriyamaumbraco</a:t>
            </a:r>
            <a:br>
              <a:rPr lang="en-GB" b="1"/>
            </a:br>
            <a:r>
              <a:rPr lang="en-GB"/>
              <a:t>moriyama.co.uk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679331-CB08-8C42-B584-7AE00A52E3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Moriyama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FDC98B-0613-404C-B914-FC5BB16A489A}"/>
              </a:ext>
            </a:extLst>
          </p:cNvPr>
          <p:cNvSpPr/>
          <p:nvPr/>
        </p:nvSpPr>
        <p:spPr>
          <a:xfrm>
            <a:off x="2814498" y="2633057"/>
            <a:ext cx="1061545" cy="1061545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57ECD7-ADB1-49F4-8FE5-9D34393CB32F}"/>
              </a:ext>
            </a:extLst>
          </p:cNvPr>
          <p:cNvSpPr/>
          <p:nvPr/>
        </p:nvSpPr>
        <p:spPr>
          <a:xfrm>
            <a:off x="5565227" y="2620590"/>
            <a:ext cx="1061545" cy="1061545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08540C-BD02-410D-A7A6-C6CE71A47600}"/>
              </a:ext>
            </a:extLst>
          </p:cNvPr>
          <p:cNvSpPr/>
          <p:nvPr/>
        </p:nvSpPr>
        <p:spPr>
          <a:xfrm>
            <a:off x="8302647" y="2620589"/>
            <a:ext cx="1061545" cy="1061545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DD1301-DAEA-4908-8F52-28F7BC4F1097}"/>
              </a:ext>
            </a:extLst>
          </p:cNvPr>
          <p:cNvGrpSpPr/>
          <p:nvPr/>
        </p:nvGrpSpPr>
        <p:grpSpPr>
          <a:xfrm>
            <a:off x="7980835" y="2410716"/>
            <a:ext cx="1692932" cy="1608155"/>
            <a:chOff x="2489934" y="2424619"/>
            <a:chExt cx="1692932" cy="160815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759120D-EAE8-4654-8C5E-D33877DD62B2}"/>
                </a:ext>
              </a:extLst>
            </p:cNvPr>
            <p:cNvSpPr/>
            <p:nvPr/>
          </p:nvSpPr>
          <p:spPr>
            <a:xfrm rot="2557029">
              <a:off x="3530636" y="2424619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FCB989-AC79-4C50-AD55-5FB0A490FBCB}"/>
                </a:ext>
              </a:extLst>
            </p:cNvPr>
            <p:cNvSpPr/>
            <p:nvPr/>
          </p:nvSpPr>
          <p:spPr>
            <a:xfrm rot="18813232">
              <a:off x="3509517" y="34896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F5B9D6-539F-4D12-A060-B8DC17810829}"/>
                </a:ext>
              </a:extLst>
            </p:cNvPr>
            <p:cNvSpPr/>
            <p:nvPr/>
          </p:nvSpPr>
          <p:spPr>
            <a:xfrm rot="2810659">
              <a:off x="2490399" y="3459461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9CEF8B4-86D3-42D7-9538-9C18F8285B75}"/>
                </a:ext>
              </a:extLst>
            </p:cNvPr>
            <p:cNvSpPr/>
            <p:nvPr/>
          </p:nvSpPr>
          <p:spPr>
            <a:xfrm rot="8247078">
              <a:off x="2489934" y="2461976"/>
              <a:ext cx="652230" cy="433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5AD918D-60E0-4A61-9B7E-B4D2D1A80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333" y="2463985"/>
            <a:ext cx="1356712" cy="13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52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0200-D52A-304A-A5C3-E72C810F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0513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97D0D8-4CA5-4757-A549-9A0FA55B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F2E3F71-6370-4370-BA21-33AEBEE0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Installed </a:t>
            </a:r>
            <a:r>
              <a:rPr lang="en-GB" dirty="0">
                <a:solidFill>
                  <a:schemeClr val="tx2"/>
                </a:solidFill>
              </a:rPr>
              <a:t>Clean Starter Kit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FC5AE1-FF4B-4B2D-9BB9-570AEC4B25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Umbraco 9 – What a Performance!</a:t>
            </a:r>
          </a:p>
        </p:txBody>
      </p:sp>
      <p:pic>
        <p:nvPicPr>
          <p:cNvPr id="26" name="Picture 2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FC72EBF2-7438-4CDF-A386-CDE38272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" y="1972166"/>
            <a:ext cx="5078963" cy="3708155"/>
          </a:xfrm>
          <a:prstGeom prst="rect">
            <a:avLst/>
          </a:prstGeom>
        </p:spPr>
      </p:pic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0DB97A-2C00-4BB0-88AF-D432ABAFA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9549"/>
            <a:ext cx="5290841" cy="3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5C535-8C12-FA40-A025-C66416AA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7FCF5A-8052-C745-BAC3-8E4F491F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</a:t>
            </a:r>
            <a:r>
              <a:rPr lang="en-GB" dirty="0">
                <a:solidFill>
                  <a:schemeClr val="tx2"/>
                </a:solidFill>
              </a:rPr>
              <a:t>Playing Field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9F9E1-C3B6-8B45-8A23-81395057B5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2247" y="4184435"/>
            <a:ext cx="2426606" cy="547137"/>
          </a:xfrm>
        </p:spPr>
        <p:txBody>
          <a:bodyPr/>
          <a:lstStyle/>
          <a:p>
            <a:r>
              <a:rPr lang="en-GB"/>
              <a:t>Clean Starter Kit installed, with 200 extra pages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E4DD9-ECC4-D941-ADBA-A7A6AD47FC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>
                <a:latin typeface="Futura PT Demi"/>
              </a:rPr>
              <a:t>.NET Framework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CF42FE-3424-FC42-82AF-DB21726CD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v8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60520A-CC2A-D440-BAF1-DEFAB719F7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01747" y="4184435"/>
            <a:ext cx="2426606" cy="547137"/>
          </a:xfrm>
        </p:spPr>
        <p:txBody>
          <a:bodyPr/>
          <a:lstStyle/>
          <a:p>
            <a:r>
              <a:rPr lang="en-GB"/>
              <a:t>Clean Starter Kit installed, with 200 extra pages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AFEE0D-E88E-8847-BDD3-9D0903F0E9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>
                <a:latin typeface="Futura PT Demi"/>
              </a:rPr>
              <a:t>Windows .NET 5 (Core)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006CCB-E5B8-0545-AEA9-DF1AFC0948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v9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70CAA-05A6-534A-9260-49FC03C6AD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1247" y="4184435"/>
            <a:ext cx="2426606" cy="547137"/>
          </a:xfrm>
        </p:spPr>
        <p:txBody>
          <a:bodyPr/>
          <a:lstStyle/>
          <a:p>
            <a:r>
              <a:rPr lang="en-GB"/>
              <a:t>Clean Starter Kit installed, with 200 extra pages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8229B8-E0B4-E948-AE0E-0B8B27F540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>
                <a:latin typeface="Futura PT Demi"/>
              </a:rPr>
              <a:t>Linux .NET 5 (Core)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BB824E-E15C-814B-B99A-F704135C85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>
                <a:latin typeface="Futura PT Demi"/>
              </a:rPr>
              <a:t>v9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69A8BE-DF14-674F-AF72-4246DA6ED6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Umbraco 9 – What a Performance!</a:t>
            </a:r>
          </a:p>
        </p:txBody>
      </p:sp>
    </p:spTree>
    <p:extLst>
      <p:ext uri="{BB962C8B-B14F-4D97-AF65-F5344CB8AC3E}">
        <p14:creationId xmlns:p14="http://schemas.microsoft.com/office/powerpoint/2010/main" val="123824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D628D-DFE9-4E55-ABDD-3413F5D0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65C9-2D11-415B-A738-89545BE664B2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30FD6E-9803-45B7-9710-D38F0FD6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Deployed to </a:t>
            </a:r>
            <a:r>
              <a:rPr lang="en-GB" dirty="0">
                <a:solidFill>
                  <a:srgbClr val="2B9C74"/>
                </a:solidFill>
              </a:rPr>
              <a:t>Azure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95E9DF-DD83-4FCE-BDAA-058E217003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Umbraco 9 – What a Performance!</a:t>
            </a:r>
          </a:p>
        </p:txBody>
      </p:sp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737EDC-3BC3-4D79-BFC5-9934E93A8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84" y="1548131"/>
            <a:ext cx="8692661" cy="49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3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47B5626-6ED8-4BD7-A09F-EACF46C13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65" y="833296"/>
            <a:ext cx="9237315" cy="56909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D628D-DFE9-4E55-ABDD-3413F5D09D8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E65C9-2D11-415B-A738-89545BE664B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30FD6E-9803-45B7-9710-D38F0FD6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111" y="809746"/>
            <a:ext cx="5007088" cy="871842"/>
          </a:xfrm>
        </p:spPr>
        <p:txBody>
          <a:bodyPr/>
          <a:lstStyle/>
          <a:p>
            <a:r>
              <a:rPr lang="en-GB" dirty="0"/>
              <a:t>Azure Pipeline </a:t>
            </a:r>
            <a:r>
              <a:rPr lang="en-GB" dirty="0">
                <a:solidFill>
                  <a:srgbClr val="2B9C74"/>
                </a:solidFill>
              </a:rPr>
              <a:t>Windows v8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03C090-9C02-4C16-B936-56C647AB41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52465" y="204085"/>
            <a:ext cx="2426606" cy="629211"/>
          </a:xfrm>
        </p:spPr>
        <p:txBody>
          <a:bodyPr/>
          <a:lstStyle/>
          <a:p>
            <a:r>
              <a:rPr lang="en-GB" dirty="0"/>
              <a:t>Umbraco 9 – What a Performance!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17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980C120-5E23-4060-BBAE-3A46C4E61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90" y="1049811"/>
            <a:ext cx="8010291" cy="53823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D628D-DFE9-4E55-ABDD-3413F5D09D8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E65C9-2D11-415B-A738-89545BE664B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30FD6E-9803-45B7-9710-D38F0FD6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111" y="809746"/>
            <a:ext cx="5007088" cy="480131"/>
          </a:xfrm>
        </p:spPr>
        <p:txBody>
          <a:bodyPr/>
          <a:lstStyle/>
          <a:p>
            <a:r>
              <a:rPr lang="en-GB" dirty="0"/>
              <a:t>Azure Pipeline </a:t>
            </a:r>
            <a:r>
              <a:rPr lang="en-GB" dirty="0">
                <a:solidFill>
                  <a:srgbClr val="2B9C74"/>
                </a:solidFill>
              </a:rPr>
              <a:t>Windows v9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03C090-9C02-4C16-B936-56C647AB41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52465" y="204085"/>
            <a:ext cx="2426606" cy="629211"/>
          </a:xfrm>
        </p:spPr>
        <p:txBody>
          <a:bodyPr/>
          <a:lstStyle/>
          <a:p>
            <a:r>
              <a:rPr lang="en-GB" dirty="0"/>
              <a:t>Umbraco 9 – What a Performance!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90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AD72BD0-FEEF-46D4-9859-E318FD117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4" y="1183713"/>
            <a:ext cx="7856203" cy="52788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D628D-DFE9-4E55-ABDD-3413F5D09D8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E65C9-2D11-415B-A738-89545BE664B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30FD6E-9803-45B7-9710-D38F0FD6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111" y="809746"/>
            <a:ext cx="5007088" cy="480131"/>
          </a:xfrm>
        </p:spPr>
        <p:txBody>
          <a:bodyPr/>
          <a:lstStyle/>
          <a:p>
            <a:r>
              <a:rPr lang="en-GB" dirty="0"/>
              <a:t>Azure Pipeline </a:t>
            </a:r>
            <a:r>
              <a:rPr lang="en-GB" dirty="0">
                <a:solidFill>
                  <a:srgbClr val="2B9C74"/>
                </a:solidFill>
              </a:rPr>
              <a:t>Linux v9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03C090-9C02-4C16-B936-56C647AB41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52465" y="204085"/>
            <a:ext cx="2426606" cy="629211"/>
          </a:xfrm>
        </p:spPr>
        <p:txBody>
          <a:bodyPr/>
          <a:lstStyle/>
          <a:p>
            <a:r>
              <a:rPr lang="en-GB" dirty="0"/>
              <a:t>Umbraco 9 – What a Performance!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92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riyama">
      <a:dk1>
        <a:srgbClr val="404040"/>
      </a:dk1>
      <a:lt1>
        <a:srgbClr val="FFFFFF"/>
      </a:lt1>
      <a:dk2>
        <a:srgbClr val="2B9C74"/>
      </a:dk2>
      <a:lt2>
        <a:srgbClr val="F1F1ED"/>
      </a:lt2>
      <a:accent1>
        <a:srgbClr val="2B9C74"/>
      </a:accent1>
      <a:accent2>
        <a:srgbClr val="164E3A"/>
      </a:accent2>
      <a:accent3>
        <a:srgbClr val="1C664C"/>
      </a:accent3>
      <a:accent4>
        <a:srgbClr val="4C7BA8"/>
      </a:accent4>
      <a:accent5>
        <a:srgbClr val="4472C4"/>
      </a:accent5>
      <a:accent6>
        <a:srgbClr val="F1F1ED"/>
      </a:accent6>
      <a:hlink>
        <a:srgbClr val="2B9C74"/>
      </a:hlink>
      <a:folHlink>
        <a:srgbClr val="164E3A"/>
      </a:folHlink>
    </a:clrScheme>
    <a:fontScheme name="Yellow Busines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55ce851-ac3f-430b-9809-8b754bf23f8d">
      <UserInfo>
        <DisplayName/>
        <AccountId xsi:nil="true"/>
        <AccountType/>
      </UserInfo>
    </SharedWithUsers>
    <MediaLengthInSeconds xmlns="177323fe-87b5-428f-ba3e-6eba38374c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2CD2650F914428EE4AFAB542466B0" ma:contentTypeVersion="13" ma:contentTypeDescription="Create a new document." ma:contentTypeScope="" ma:versionID="a8e411d5e850d6fd8f490f900aa112ae">
  <xsd:schema xmlns:xsd="http://www.w3.org/2001/XMLSchema" xmlns:xs="http://www.w3.org/2001/XMLSchema" xmlns:p="http://schemas.microsoft.com/office/2006/metadata/properties" xmlns:ns2="177323fe-87b5-428f-ba3e-6eba38374c23" xmlns:ns3="255ce851-ac3f-430b-9809-8b754bf23f8d" targetNamespace="http://schemas.microsoft.com/office/2006/metadata/properties" ma:root="true" ma:fieldsID="ea3d643a094e477cb2f3343060afc82f" ns2:_="" ns3:_="">
    <xsd:import namespace="177323fe-87b5-428f-ba3e-6eba38374c23"/>
    <xsd:import namespace="255ce851-ac3f-430b-9809-8b754bf23f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23fe-87b5-428f-ba3e-6eba38374c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ce851-ac3f-430b-9809-8b754bf23f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544FAC-6056-4F62-B01C-5685EE3B87C0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177323fe-87b5-428f-ba3e-6eba38374c23"/>
    <ds:schemaRef ds:uri="http://schemas.openxmlformats.org/package/2006/metadata/core-properties"/>
    <ds:schemaRef ds:uri="255ce851-ac3f-430b-9809-8b754bf23f8d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2EC0F1-6DDF-4703-B49C-B5030D68A6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1B5250-7655-4969-8B80-CF1DE0D1DE4B}">
  <ds:schemaRefs>
    <ds:schemaRef ds:uri="177323fe-87b5-428f-ba3e-6eba38374c23"/>
    <ds:schemaRef ds:uri="255ce851-ac3f-430b-9809-8b754bf23f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914</Words>
  <Application>Microsoft Office PowerPoint</Application>
  <PresentationFormat>Widescreen</PresentationFormat>
  <Paragraphs>181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Consolas</vt:lpstr>
      <vt:lpstr>Futura PT Demi</vt:lpstr>
      <vt:lpstr>Helvetica Neue</vt:lpstr>
      <vt:lpstr>Open Sans</vt:lpstr>
      <vt:lpstr>Office Theme</vt:lpstr>
      <vt:lpstr>Umbraco 9 What a Performance!</vt:lpstr>
      <vt:lpstr>Who are we?</vt:lpstr>
      <vt:lpstr>About this talk</vt:lpstr>
      <vt:lpstr>Installed Clean Starter Kit</vt:lpstr>
      <vt:lpstr>Level Playing Field</vt:lpstr>
      <vt:lpstr>Deployed to Azure</vt:lpstr>
      <vt:lpstr>Azure Pipeline Windows v8</vt:lpstr>
      <vt:lpstr>Azure Pipeline Windows v9</vt:lpstr>
      <vt:lpstr>Azure Pipeline Linux v9</vt:lpstr>
      <vt:lpstr>k6</vt:lpstr>
      <vt:lpstr>k6 Sample Requests</vt:lpstr>
      <vt:lpstr>k6 Ramping up VUs</vt:lpstr>
      <vt:lpstr>We made some Mistakes</vt:lpstr>
      <vt:lpstr>Azure App Settings Windows v8</vt:lpstr>
      <vt:lpstr>Azure App Settings v9 Windows and Linux</vt:lpstr>
      <vt:lpstr>B1 Windows v8</vt:lpstr>
      <vt:lpstr>B1 Linux v9</vt:lpstr>
      <vt:lpstr>B1 Windows v9</vt:lpstr>
      <vt:lpstr>B1 Test Results</vt:lpstr>
      <vt:lpstr>S1 Windows v8</vt:lpstr>
      <vt:lpstr>S1 Linux v9</vt:lpstr>
      <vt:lpstr>S1 Windows v9</vt:lpstr>
      <vt:lpstr>S1 Test Results</vt:lpstr>
      <vt:lpstr>P1V2 Windows v8</vt:lpstr>
      <vt:lpstr>P1V2 Linux v9</vt:lpstr>
      <vt:lpstr>P1V2 Windows v9</vt:lpstr>
      <vt:lpstr>P1V2 Test Results</vt:lpstr>
      <vt:lpstr>P2V2 Windows v8</vt:lpstr>
      <vt:lpstr>P2V2 Linux v9</vt:lpstr>
      <vt:lpstr>P2V2 Windows v9</vt:lpstr>
      <vt:lpstr>P2V2 Test Results</vt:lpstr>
      <vt:lpstr>Features and Pricing Comparison</vt:lpstr>
      <vt:lpstr>Backoffice Testing</vt:lpstr>
      <vt:lpstr>Summary</vt:lpstr>
      <vt:lpstr>Contact details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contents</dc:title>
  <dc:creator>User</dc:creator>
  <cp:lastModifiedBy>Paul Seal</cp:lastModifiedBy>
  <cp:revision>29</cp:revision>
  <dcterms:created xsi:type="dcterms:W3CDTF">2020-11-25T08:16:24Z</dcterms:created>
  <dcterms:modified xsi:type="dcterms:W3CDTF">2021-11-26T13:46:56Z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0x0101009912CD2650F914428EE4AFAB542466B0</vt:lpwstr>
  </property>
  <property fmtid="{D5CDD505-2E9C-101B-9397-08002B2CF9AE}" pid="3" name="Order">
    <vt:r8>20200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